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4"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24D2F5-3C73-4C21-952A-1AA7492BF5A2}" v="11" dt="2026-07-06T21:28:56.4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6" d="100"/>
          <a:sy n="86" d="100"/>
        </p:scale>
        <p:origin x="1536"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4" Type="http://schemas.microsoft.com/office/2016/11/relationships/changesInfo" Target="changesInfos/changesInfo1.xml"/><Relationship Id="rId1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ad Awada" userId="2da2ea6d-3940-4f19-b4aa-7a93231af11e" providerId="ADAL" clId="{99A846FE-7A86-4875-95A8-4050C6449FDE}"/>
    <pc:docChg chg="custSel delSld modSld">
      <pc:chgData name="Mohamad Awada" userId="2da2ea6d-3940-4f19-b4aa-7a93231af11e" providerId="ADAL" clId="{99A846FE-7A86-4875-95A8-4050C6449FDE}" dt="2026-07-06T21:28:56.401" v="363" actId="20577"/>
      <pc:docMkLst>
        <pc:docMk/>
      </pc:docMkLst>
      <pc:sldChg chg="modSp modAnim">
        <pc:chgData name="Mohamad Awada" userId="2da2ea6d-3940-4f19-b4aa-7a93231af11e" providerId="ADAL" clId="{99A846FE-7A86-4875-95A8-4050C6449FDE}" dt="2026-07-06T21:28:56.401" v="363" actId="20577"/>
        <pc:sldMkLst>
          <pc:docMk/>
          <pc:sldMk cId="2315472230" sldId="256"/>
        </pc:sldMkLst>
        <pc:spChg chg="mod">
          <ac:chgData name="Mohamad Awada" userId="2da2ea6d-3940-4f19-b4aa-7a93231af11e" providerId="ADAL" clId="{99A846FE-7A86-4875-95A8-4050C6449FDE}" dt="2026-07-06T21:28:56.401" v="363" actId="20577"/>
          <ac:spMkLst>
            <pc:docMk/>
            <pc:sldMk cId="2315472230" sldId="256"/>
            <ac:spMk id="3" creationId="{5AD4E747-AC5A-4A1A-86A3-35571294D705}"/>
          </ac:spMkLst>
        </pc:spChg>
      </pc:sldChg>
      <pc:sldChg chg="modSp mod">
        <pc:chgData name="Mohamad Awada" userId="2da2ea6d-3940-4f19-b4aa-7a93231af11e" providerId="ADAL" clId="{99A846FE-7A86-4875-95A8-4050C6449FDE}" dt="2026-07-06T20:31:51.855" v="353" actId="20577"/>
        <pc:sldMkLst>
          <pc:docMk/>
          <pc:sldMk cId="3298130814" sldId="260"/>
        </pc:sldMkLst>
        <pc:graphicFrameChg chg="modGraphic">
          <ac:chgData name="Mohamad Awada" userId="2da2ea6d-3940-4f19-b4aa-7a93231af11e" providerId="ADAL" clId="{99A846FE-7A86-4875-95A8-4050C6449FDE}" dt="2026-07-06T20:31:51.855" v="353" actId="20577"/>
          <ac:graphicFrameMkLst>
            <pc:docMk/>
            <pc:sldMk cId="3298130814" sldId="260"/>
            <ac:graphicFrameMk id="12" creationId="{60D614CE-065F-4BC3-BC41-8465C39016E1}"/>
          </ac:graphicFrameMkLst>
        </pc:graphicFrameChg>
      </pc:sldChg>
      <pc:sldChg chg="modSp mod">
        <pc:chgData name="Mohamad Awada" userId="2da2ea6d-3940-4f19-b4aa-7a93231af11e" providerId="ADAL" clId="{99A846FE-7A86-4875-95A8-4050C6449FDE}" dt="2026-07-06T20:30:13.100" v="35" actId="478"/>
        <pc:sldMkLst>
          <pc:docMk/>
          <pc:sldMk cId="3245481941" sldId="262"/>
        </pc:sldMkLst>
        <pc:graphicFrameChg chg="mod modGraphic">
          <ac:chgData name="Mohamad Awada" userId="2da2ea6d-3940-4f19-b4aa-7a93231af11e" providerId="ADAL" clId="{99A846FE-7A86-4875-95A8-4050C6449FDE}" dt="2026-07-06T20:30:13.100" v="35" actId="478"/>
          <ac:graphicFrameMkLst>
            <pc:docMk/>
            <pc:sldMk cId="3245481941" sldId="262"/>
            <ac:graphicFrameMk id="12" creationId="{60D614CE-065F-4BC3-BC41-8465C39016E1}"/>
          </ac:graphicFrameMkLst>
        </pc:graphicFrameChg>
      </pc:sldChg>
      <pc:sldChg chg="del">
        <pc:chgData name="Mohamad Awada" userId="2da2ea6d-3940-4f19-b4aa-7a93231af11e" providerId="ADAL" clId="{99A846FE-7A86-4875-95A8-4050C6449FDE}" dt="2026-07-06T20:29:40.626" v="0" actId="2696"/>
        <pc:sldMkLst>
          <pc:docMk/>
          <pc:sldMk cId="48207246" sldId="263"/>
        </pc:sldMkLst>
      </pc:sldChg>
    </pc:docChg>
  </pc:docChgLst>
</pc:chgInfo>
</file>

<file path=ppt/diagrams/_rels/data6.xml.rels><?xml version='1.0' encoding='UTF-8' standalone='yes'?>
<Relationships xmlns="http://schemas.openxmlformats.org/package/2006/relationships"><Relationship Id="rId1" Type="http://schemas.openxmlformats.org/officeDocument/2006/relationships/hyperlink" Target="mailto:awada@readytopublishtranslations.com"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mailto:awada@readytopublishtranslations.co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01D334-5E8E-4362-8633-BE8612867E4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EF3676A-853C-4E69-A8FC-0F54FC7F865C}">
      <dgm:prSet/>
      <dgm:spPr/>
      <dgm:t>
        <a:bodyPr/>
        <a:lstStyle/>
        <a:p>
          <a:pPr rtl="1"/>
          <a:r>
            <a:rPr lang="en-US" dirty="0"/>
            <a:t>Ready-to-Publish Translations, LLC</a:t>
          </a:r>
          <a:r>
            <a:rPr lang="ar-AE" dirty="0"/>
            <a:t> وكالة توطين محترفة بخبرة تزيد عن 12 عامًا في مجال الجودة.</a:t>
          </a:r>
        </a:p>
      </dgm:t>
    </dgm:pt>
    <dgm:pt modelId="{ABE2DE77-39ED-4138-AC13-DF1BC8663DB2}" type="parTrans" cxnId="{8D0830F0-0236-4EE3-AE38-9321AB412282}">
      <dgm:prSet/>
      <dgm:spPr/>
      <dgm:t>
        <a:bodyPr/>
        <a:lstStyle/>
        <a:p>
          <a:endParaRPr lang="en-US"/>
        </a:p>
      </dgm:t>
    </dgm:pt>
    <dgm:pt modelId="{266D2132-2DA1-4E76-8833-0EFF69B3E5E8}" type="sibTrans" cxnId="{8D0830F0-0236-4EE3-AE38-9321AB412282}">
      <dgm:prSet/>
      <dgm:spPr/>
      <dgm:t>
        <a:bodyPr/>
        <a:lstStyle/>
        <a:p>
          <a:endParaRPr lang="en-US"/>
        </a:p>
      </dgm:t>
    </dgm:pt>
    <dgm:pt modelId="{8A2FD6FA-C88C-4302-90B0-60C95553C7DB}">
      <dgm:prSet/>
      <dgm:spPr/>
      <dgm:t>
        <a:bodyPr/>
        <a:lstStyle/>
        <a:p>
          <a:pPr rtl="1"/>
          <a:r>
            <a:rPr lang="ar-AE" dirty="0"/>
            <a:t>نحن مسجلون في الولايات المتحدة الأمريكية، ولاية ديلاوير، لكننا وكالة افتراضية متخصصة نخدم العملاء حول العالم.</a:t>
          </a:r>
        </a:p>
      </dgm:t>
    </dgm:pt>
    <dgm:pt modelId="{09827EC3-11FC-43DF-9838-6465CC167307}" type="parTrans" cxnId="{3C76BC08-3640-479C-96EC-AFF9EB8F3219}">
      <dgm:prSet/>
      <dgm:spPr/>
      <dgm:t>
        <a:bodyPr/>
        <a:lstStyle/>
        <a:p>
          <a:endParaRPr lang="en-US"/>
        </a:p>
      </dgm:t>
    </dgm:pt>
    <dgm:pt modelId="{89E73002-6C84-44E5-B6BF-0C3CAC630204}" type="sibTrans" cxnId="{3C76BC08-3640-479C-96EC-AFF9EB8F3219}">
      <dgm:prSet/>
      <dgm:spPr/>
      <dgm:t>
        <a:bodyPr/>
        <a:lstStyle/>
        <a:p>
          <a:endParaRPr lang="en-US"/>
        </a:p>
      </dgm:t>
    </dgm:pt>
    <dgm:pt modelId="{35551C52-B8FA-4FA7-AC64-CE655A9009CE}">
      <dgm:prSet/>
      <dgm:spPr/>
      <dgm:t>
        <a:bodyPr/>
        <a:lstStyle/>
        <a:p>
          <a:pPr rtl="1"/>
          <a:r>
            <a:rPr lang="ar-AE" dirty="0"/>
            <a:t>يتكون فريقنا من مزيج من الخبراء الداخليين وشبكة من المتعاقدين، مما يتيح لنا تقديم أفضل الحلول لأي مشروع.</a:t>
          </a:r>
        </a:p>
      </dgm:t>
    </dgm:pt>
    <dgm:pt modelId="{3E7EF3A3-3098-4B47-A28A-707E0CFF4122}" type="parTrans" cxnId="{44DB2872-EEA6-474C-B584-228E8EC1005B}">
      <dgm:prSet/>
      <dgm:spPr/>
      <dgm:t>
        <a:bodyPr/>
        <a:lstStyle/>
        <a:p>
          <a:endParaRPr lang="en-US"/>
        </a:p>
      </dgm:t>
    </dgm:pt>
    <dgm:pt modelId="{02BDACB8-509D-4506-8576-5E71D5C2169E}" type="sibTrans" cxnId="{44DB2872-EEA6-474C-B584-228E8EC1005B}">
      <dgm:prSet/>
      <dgm:spPr/>
      <dgm:t>
        <a:bodyPr/>
        <a:lstStyle/>
        <a:p>
          <a:endParaRPr lang="en-US"/>
        </a:p>
      </dgm:t>
    </dgm:pt>
    <dgm:pt modelId="{D50FD74B-8B4B-416C-BB46-CF79391DDB9D}">
      <dgm:prSet/>
      <dgm:spPr/>
      <dgm:t>
        <a:bodyPr/>
        <a:lstStyle/>
        <a:p>
          <a:pPr rtl="1"/>
          <a:r>
            <a:rPr lang="ar-AE" dirty="0"/>
            <a:t>نفخر بتقديم خدمات رائدة في المجال، في الوقت المحدد، دائمًا!</a:t>
          </a:r>
        </a:p>
      </dgm:t>
    </dgm:pt>
    <dgm:pt modelId="{7CBC13D2-CBAF-440C-9479-BF1024401414}" type="parTrans" cxnId="{35BB5CAF-0B62-49BB-8F67-66B8301FEF3A}">
      <dgm:prSet/>
      <dgm:spPr/>
      <dgm:t>
        <a:bodyPr/>
        <a:lstStyle/>
        <a:p>
          <a:endParaRPr lang="en-US"/>
        </a:p>
      </dgm:t>
    </dgm:pt>
    <dgm:pt modelId="{71D328A2-3182-446C-AE05-D0764BBF25F6}" type="sibTrans" cxnId="{35BB5CAF-0B62-49BB-8F67-66B8301FEF3A}">
      <dgm:prSet/>
      <dgm:spPr/>
      <dgm:t>
        <a:bodyPr/>
        <a:lstStyle/>
        <a:p>
          <a:endParaRPr lang="en-US"/>
        </a:p>
      </dgm:t>
    </dgm:pt>
    <dgm:pt modelId="{D54B4D9C-A959-4287-8092-FBAD2BD9C655}" type="pres">
      <dgm:prSet presAssocID="{7501D334-5E8E-4362-8633-BE8612867E47}" presName="linear" presStyleCnt="0">
        <dgm:presLayoutVars>
          <dgm:animLvl val="lvl"/>
          <dgm:resizeHandles val="exact"/>
        </dgm:presLayoutVars>
      </dgm:prSet>
      <dgm:spPr/>
    </dgm:pt>
    <dgm:pt modelId="{AC6ED125-549C-4F22-ABD4-DD40A3F97F3B}" type="pres">
      <dgm:prSet presAssocID="{FEF3676A-853C-4E69-A8FC-0F54FC7F865C}" presName="parentText" presStyleLbl="node1" presStyleIdx="0" presStyleCnt="4">
        <dgm:presLayoutVars>
          <dgm:chMax val="0"/>
          <dgm:bulletEnabled val="1"/>
        </dgm:presLayoutVars>
      </dgm:prSet>
      <dgm:spPr/>
    </dgm:pt>
    <dgm:pt modelId="{83F9645C-76BB-4545-ADD2-C0F2DA6F6A13}" type="pres">
      <dgm:prSet presAssocID="{266D2132-2DA1-4E76-8833-0EFF69B3E5E8}" presName="spacer" presStyleCnt="0"/>
      <dgm:spPr/>
    </dgm:pt>
    <dgm:pt modelId="{053AC136-F802-405F-BCE3-DCFD5BC2464C}" type="pres">
      <dgm:prSet presAssocID="{8A2FD6FA-C88C-4302-90B0-60C95553C7DB}" presName="parentText" presStyleLbl="node1" presStyleIdx="1" presStyleCnt="4">
        <dgm:presLayoutVars>
          <dgm:chMax val="0"/>
          <dgm:bulletEnabled val="1"/>
        </dgm:presLayoutVars>
      </dgm:prSet>
      <dgm:spPr/>
    </dgm:pt>
    <dgm:pt modelId="{1FE69AD5-6476-4E77-B8C2-16A869FB1E94}" type="pres">
      <dgm:prSet presAssocID="{89E73002-6C84-44E5-B6BF-0C3CAC630204}" presName="spacer" presStyleCnt="0"/>
      <dgm:spPr/>
    </dgm:pt>
    <dgm:pt modelId="{992809BD-38D6-47FE-816E-98FC335C25EE}" type="pres">
      <dgm:prSet presAssocID="{35551C52-B8FA-4FA7-AC64-CE655A9009CE}" presName="parentText" presStyleLbl="node1" presStyleIdx="2" presStyleCnt="4">
        <dgm:presLayoutVars>
          <dgm:chMax val="0"/>
          <dgm:bulletEnabled val="1"/>
        </dgm:presLayoutVars>
      </dgm:prSet>
      <dgm:spPr/>
    </dgm:pt>
    <dgm:pt modelId="{8A7A3D84-ACA8-4108-B38E-2C2EF88ECB82}" type="pres">
      <dgm:prSet presAssocID="{02BDACB8-509D-4506-8576-5E71D5C2169E}" presName="spacer" presStyleCnt="0"/>
      <dgm:spPr/>
    </dgm:pt>
    <dgm:pt modelId="{35679373-5042-426B-8271-B97BA138525A}" type="pres">
      <dgm:prSet presAssocID="{D50FD74B-8B4B-416C-BB46-CF79391DDB9D}" presName="parentText" presStyleLbl="node1" presStyleIdx="3" presStyleCnt="4">
        <dgm:presLayoutVars>
          <dgm:chMax val="0"/>
          <dgm:bulletEnabled val="1"/>
        </dgm:presLayoutVars>
      </dgm:prSet>
      <dgm:spPr/>
    </dgm:pt>
  </dgm:ptLst>
  <dgm:cxnLst>
    <dgm:cxn modelId="{3C76BC08-3640-479C-96EC-AFF9EB8F3219}" srcId="{7501D334-5E8E-4362-8633-BE8612867E47}" destId="{8A2FD6FA-C88C-4302-90B0-60C95553C7DB}" srcOrd="1" destOrd="0" parTransId="{09827EC3-11FC-43DF-9838-6465CC167307}" sibTransId="{89E73002-6C84-44E5-B6BF-0C3CAC630204}"/>
    <dgm:cxn modelId="{38ADF525-D151-435C-976C-575BE2FCEEB2}" type="presOf" srcId="{8A2FD6FA-C88C-4302-90B0-60C95553C7DB}" destId="{053AC136-F802-405F-BCE3-DCFD5BC2464C}" srcOrd="0" destOrd="0" presId="urn:microsoft.com/office/officeart/2005/8/layout/vList2"/>
    <dgm:cxn modelId="{50762435-090A-490B-B203-2842B18984ED}" type="presOf" srcId="{D50FD74B-8B4B-416C-BB46-CF79391DDB9D}" destId="{35679373-5042-426B-8271-B97BA138525A}" srcOrd="0" destOrd="0" presId="urn:microsoft.com/office/officeart/2005/8/layout/vList2"/>
    <dgm:cxn modelId="{271DF74F-3A9F-4151-80E0-FAD82651A352}" type="presOf" srcId="{FEF3676A-853C-4E69-A8FC-0F54FC7F865C}" destId="{AC6ED125-549C-4F22-ABD4-DD40A3F97F3B}" srcOrd="0" destOrd="0" presId="urn:microsoft.com/office/officeart/2005/8/layout/vList2"/>
    <dgm:cxn modelId="{44DB2872-EEA6-474C-B584-228E8EC1005B}" srcId="{7501D334-5E8E-4362-8633-BE8612867E47}" destId="{35551C52-B8FA-4FA7-AC64-CE655A9009CE}" srcOrd="2" destOrd="0" parTransId="{3E7EF3A3-3098-4B47-A28A-707E0CFF4122}" sibTransId="{02BDACB8-509D-4506-8576-5E71D5C2169E}"/>
    <dgm:cxn modelId="{6DD44498-4524-4823-8BBF-6E0AF0849EB6}" type="presOf" srcId="{35551C52-B8FA-4FA7-AC64-CE655A9009CE}" destId="{992809BD-38D6-47FE-816E-98FC335C25EE}" srcOrd="0" destOrd="0" presId="urn:microsoft.com/office/officeart/2005/8/layout/vList2"/>
    <dgm:cxn modelId="{A669C29A-CCEE-4F92-AB2A-D1758C972A4C}" type="presOf" srcId="{7501D334-5E8E-4362-8633-BE8612867E47}" destId="{D54B4D9C-A959-4287-8092-FBAD2BD9C655}" srcOrd="0" destOrd="0" presId="urn:microsoft.com/office/officeart/2005/8/layout/vList2"/>
    <dgm:cxn modelId="{35BB5CAF-0B62-49BB-8F67-66B8301FEF3A}" srcId="{7501D334-5E8E-4362-8633-BE8612867E47}" destId="{D50FD74B-8B4B-416C-BB46-CF79391DDB9D}" srcOrd="3" destOrd="0" parTransId="{7CBC13D2-CBAF-440C-9479-BF1024401414}" sibTransId="{71D328A2-3182-446C-AE05-D0764BBF25F6}"/>
    <dgm:cxn modelId="{8D0830F0-0236-4EE3-AE38-9321AB412282}" srcId="{7501D334-5E8E-4362-8633-BE8612867E47}" destId="{FEF3676A-853C-4E69-A8FC-0F54FC7F865C}" srcOrd="0" destOrd="0" parTransId="{ABE2DE77-39ED-4138-AC13-DF1BC8663DB2}" sibTransId="{266D2132-2DA1-4E76-8833-0EFF69B3E5E8}"/>
    <dgm:cxn modelId="{90F2A40D-36A3-4451-84BA-DDFAF5069A0B}" type="presParOf" srcId="{D54B4D9C-A959-4287-8092-FBAD2BD9C655}" destId="{AC6ED125-549C-4F22-ABD4-DD40A3F97F3B}" srcOrd="0" destOrd="0" presId="urn:microsoft.com/office/officeart/2005/8/layout/vList2"/>
    <dgm:cxn modelId="{4A6477B7-2865-4961-B016-67CB8F277FC2}" type="presParOf" srcId="{D54B4D9C-A959-4287-8092-FBAD2BD9C655}" destId="{83F9645C-76BB-4545-ADD2-C0F2DA6F6A13}" srcOrd="1" destOrd="0" presId="urn:microsoft.com/office/officeart/2005/8/layout/vList2"/>
    <dgm:cxn modelId="{FF74FB47-5973-4FDE-817E-DB3E0ED641E4}" type="presParOf" srcId="{D54B4D9C-A959-4287-8092-FBAD2BD9C655}" destId="{053AC136-F802-405F-BCE3-DCFD5BC2464C}" srcOrd="2" destOrd="0" presId="urn:microsoft.com/office/officeart/2005/8/layout/vList2"/>
    <dgm:cxn modelId="{2739E516-6635-427C-97D5-1AD4D50BF19D}" type="presParOf" srcId="{D54B4D9C-A959-4287-8092-FBAD2BD9C655}" destId="{1FE69AD5-6476-4E77-B8C2-16A869FB1E94}" srcOrd="3" destOrd="0" presId="urn:microsoft.com/office/officeart/2005/8/layout/vList2"/>
    <dgm:cxn modelId="{542C56FB-9B46-4DDC-99AE-86A23E765E40}" type="presParOf" srcId="{D54B4D9C-A959-4287-8092-FBAD2BD9C655}" destId="{992809BD-38D6-47FE-816E-98FC335C25EE}" srcOrd="4" destOrd="0" presId="urn:microsoft.com/office/officeart/2005/8/layout/vList2"/>
    <dgm:cxn modelId="{5F2597F5-9DC7-4F66-B41B-D11D0A476B58}" type="presParOf" srcId="{D54B4D9C-A959-4287-8092-FBAD2BD9C655}" destId="{8A7A3D84-ACA8-4108-B38E-2C2EF88ECB82}" srcOrd="5" destOrd="0" presId="urn:microsoft.com/office/officeart/2005/8/layout/vList2"/>
    <dgm:cxn modelId="{FA4BC517-C78D-40EA-BF0D-02917C187100}" type="presParOf" srcId="{D54B4D9C-A959-4287-8092-FBAD2BD9C655}" destId="{35679373-5042-426B-8271-B97BA138525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01D334-5E8E-4362-8633-BE8612867E4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EF3676A-853C-4E69-A8FC-0F54FC7F865C}">
      <dgm:prSet/>
      <dgm:spPr/>
      <dgm:t>
        <a:bodyPr/>
        <a:lstStyle/>
        <a:p>
          <a:pPr rtl="1"/>
          <a:r>
            <a:rPr lang="ar-AE" dirty="0"/>
            <a:t>يلبي فريقنا الخبير احتياجات كل سوق دولية رئيسية بشكل منتظم، ويتم تعيين المشاريع لمترجمينا بناءً على خبراتهم، لضمان حصول ترجماتكم التقنية على الاهتمام اللازم.</a:t>
          </a:r>
        </a:p>
      </dgm:t>
    </dgm:pt>
    <dgm:pt modelId="{ABE2DE77-39ED-4138-AC13-DF1BC8663DB2}" type="parTrans" cxnId="{8D0830F0-0236-4EE3-AE38-9321AB412282}">
      <dgm:prSet/>
      <dgm:spPr/>
      <dgm:t>
        <a:bodyPr/>
        <a:lstStyle/>
        <a:p>
          <a:endParaRPr lang="en-US"/>
        </a:p>
      </dgm:t>
    </dgm:pt>
    <dgm:pt modelId="{266D2132-2DA1-4E76-8833-0EFF69B3E5E8}" type="sibTrans" cxnId="{8D0830F0-0236-4EE3-AE38-9321AB412282}">
      <dgm:prSet/>
      <dgm:spPr/>
      <dgm:t>
        <a:bodyPr/>
        <a:lstStyle/>
        <a:p>
          <a:endParaRPr lang="en-US"/>
        </a:p>
      </dgm:t>
    </dgm:pt>
    <dgm:pt modelId="{8A2FD6FA-C88C-4302-90B0-60C95553C7DB}">
      <dgm:prSet/>
      <dgm:spPr/>
      <dgm:t>
        <a:bodyPr/>
        <a:lstStyle/>
        <a:p>
          <a:pPr rtl="1"/>
          <a:r>
            <a:rPr lang="ar-AE" dirty="0"/>
            <a:t>نحن وجهتكم الشاملة لجميع احتياجات التوطين، مما يضمن لكم عدم التعامل مع عشرات الأشخاص لإنجاز مشاريعكم. نقدم خدمات التوطين، وتحرير ما بعد الذكاء الاصطناعي، والتعليق الصوتي، وتحرير الفيديو، وخدمات الترجمة النصية، وخدمات النشر المكتبي.</a:t>
          </a:r>
        </a:p>
      </dgm:t>
    </dgm:pt>
    <dgm:pt modelId="{09827EC3-11FC-43DF-9838-6465CC167307}" type="parTrans" cxnId="{3C76BC08-3640-479C-96EC-AFF9EB8F3219}">
      <dgm:prSet/>
      <dgm:spPr/>
      <dgm:t>
        <a:bodyPr/>
        <a:lstStyle/>
        <a:p>
          <a:endParaRPr lang="en-US"/>
        </a:p>
      </dgm:t>
    </dgm:pt>
    <dgm:pt modelId="{89E73002-6C84-44E5-B6BF-0C3CAC630204}" type="sibTrans" cxnId="{3C76BC08-3640-479C-96EC-AFF9EB8F3219}">
      <dgm:prSet/>
      <dgm:spPr/>
      <dgm:t>
        <a:bodyPr/>
        <a:lstStyle/>
        <a:p>
          <a:endParaRPr lang="en-US"/>
        </a:p>
      </dgm:t>
    </dgm:pt>
    <dgm:pt modelId="{D50FD74B-8B4B-416C-BB46-CF79391DDB9D}">
      <dgm:prSet/>
      <dgm:spPr/>
      <dgm:t>
        <a:bodyPr/>
        <a:lstStyle/>
        <a:p>
          <a:pPr rtl="1"/>
          <a:r>
            <a:rPr lang="ar-AE" dirty="0"/>
            <a:t>تركز منهجية عملنا على تقديم نسخة محلية دقيقة وفعالة وسلسة من الوثيقة الأصلية، مما يسمح لجمهوركم بالشعور بالانتماء الكامل للمعلومات، وكأن النص كُتب لهم منذ البداية (وهذا ما حدث بالفعل!)</a:t>
          </a:r>
        </a:p>
      </dgm:t>
    </dgm:pt>
    <dgm:pt modelId="{7CBC13D2-CBAF-440C-9479-BF1024401414}" type="parTrans" cxnId="{35BB5CAF-0B62-49BB-8F67-66B8301FEF3A}">
      <dgm:prSet/>
      <dgm:spPr/>
      <dgm:t>
        <a:bodyPr/>
        <a:lstStyle/>
        <a:p>
          <a:endParaRPr lang="en-US"/>
        </a:p>
      </dgm:t>
    </dgm:pt>
    <dgm:pt modelId="{71D328A2-3182-446C-AE05-D0764BBF25F6}" type="sibTrans" cxnId="{35BB5CAF-0B62-49BB-8F67-66B8301FEF3A}">
      <dgm:prSet/>
      <dgm:spPr/>
      <dgm:t>
        <a:bodyPr/>
        <a:lstStyle/>
        <a:p>
          <a:endParaRPr lang="en-US"/>
        </a:p>
      </dgm:t>
    </dgm:pt>
    <dgm:pt modelId="{D54B4D9C-A959-4287-8092-FBAD2BD9C655}" type="pres">
      <dgm:prSet presAssocID="{7501D334-5E8E-4362-8633-BE8612867E47}" presName="linear" presStyleCnt="0">
        <dgm:presLayoutVars>
          <dgm:animLvl val="lvl"/>
          <dgm:resizeHandles val="exact"/>
        </dgm:presLayoutVars>
      </dgm:prSet>
      <dgm:spPr/>
    </dgm:pt>
    <dgm:pt modelId="{053AC136-F802-405F-BCE3-DCFD5BC2464C}" type="pres">
      <dgm:prSet presAssocID="{8A2FD6FA-C88C-4302-90B0-60C95553C7DB}" presName="parentText" presStyleLbl="node1" presStyleIdx="0" presStyleCnt="3">
        <dgm:presLayoutVars>
          <dgm:chMax val="0"/>
          <dgm:bulletEnabled val="1"/>
        </dgm:presLayoutVars>
      </dgm:prSet>
      <dgm:spPr/>
    </dgm:pt>
    <dgm:pt modelId="{1FE69AD5-6476-4E77-B8C2-16A869FB1E94}" type="pres">
      <dgm:prSet presAssocID="{89E73002-6C84-44E5-B6BF-0C3CAC630204}" presName="spacer" presStyleCnt="0"/>
      <dgm:spPr/>
    </dgm:pt>
    <dgm:pt modelId="{AC6ED125-549C-4F22-ABD4-DD40A3F97F3B}" type="pres">
      <dgm:prSet presAssocID="{FEF3676A-853C-4E69-A8FC-0F54FC7F865C}" presName="parentText" presStyleLbl="node1" presStyleIdx="1" presStyleCnt="3">
        <dgm:presLayoutVars>
          <dgm:chMax val="0"/>
          <dgm:bulletEnabled val="1"/>
        </dgm:presLayoutVars>
      </dgm:prSet>
      <dgm:spPr/>
    </dgm:pt>
    <dgm:pt modelId="{83F9645C-76BB-4545-ADD2-C0F2DA6F6A13}" type="pres">
      <dgm:prSet presAssocID="{266D2132-2DA1-4E76-8833-0EFF69B3E5E8}" presName="spacer" presStyleCnt="0"/>
      <dgm:spPr/>
    </dgm:pt>
    <dgm:pt modelId="{35679373-5042-426B-8271-B97BA138525A}" type="pres">
      <dgm:prSet presAssocID="{D50FD74B-8B4B-416C-BB46-CF79391DDB9D}" presName="parentText" presStyleLbl="node1" presStyleIdx="2" presStyleCnt="3">
        <dgm:presLayoutVars>
          <dgm:chMax val="0"/>
          <dgm:bulletEnabled val="1"/>
        </dgm:presLayoutVars>
      </dgm:prSet>
      <dgm:spPr/>
    </dgm:pt>
  </dgm:ptLst>
  <dgm:cxnLst>
    <dgm:cxn modelId="{3C76BC08-3640-479C-96EC-AFF9EB8F3219}" srcId="{7501D334-5E8E-4362-8633-BE8612867E47}" destId="{8A2FD6FA-C88C-4302-90B0-60C95553C7DB}" srcOrd="0" destOrd="0" parTransId="{09827EC3-11FC-43DF-9838-6465CC167307}" sibTransId="{89E73002-6C84-44E5-B6BF-0C3CAC630204}"/>
    <dgm:cxn modelId="{7E08FC7A-1FBA-4A47-AC17-FC85A1FB2404}" type="presOf" srcId="{8A2FD6FA-C88C-4302-90B0-60C95553C7DB}" destId="{053AC136-F802-405F-BCE3-DCFD5BC2464C}" srcOrd="0" destOrd="0" presId="urn:microsoft.com/office/officeart/2005/8/layout/vList2"/>
    <dgm:cxn modelId="{A669C29A-CCEE-4F92-AB2A-D1758C972A4C}" type="presOf" srcId="{7501D334-5E8E-4362-8633-BE8612867E47}" destId="{D54B4D9C-A959-4287-8092-FBAD2BD9C655}" srcOrd="0" destOrd="0" presId="urn:microsoft.com/office/officeart/2005/8/layout/vList2"/>
    <dgm:cxn modelId="{35BB5CAF-0B62-49BB-8F67-66B8301FEF3A}" srcId="{7501D334-5E8E-4362-8633-BE8612867E47}" destId="{D50FD74B-8B4B-416C-BB46-CF79391DDB9D}" srcOrd="2" destOrd="0" parTransId="{7CBC13D2-CBAF-440C-9479-BF1024401414}" sibTransId="{71D328A2-3182-446C-AE05-D0764BBF25F6}"/>
    <dgm:cxn modelId="{1C1330B1-DCE7-4016-9567-612A68536F76}" type="presOf" srcId="{D50FD74B-8B4B-416C-BB46-CF79391DDB9D}" destId="{35679373-5042-426B-8271-B97BA138525A}" srcOrd="0" destOrd="0" presId="urn:microsoft.com/office/officeart/2005/8/layout/vList2"/>
    <dgm:cxn modelId="{74CA20BE-980B-4B67-8A8C-E7C9AB904CF5}" type="presOf" srcId="{FEF3676A-853C-4E69-A8FC-0F54FC7F865C}" destId="{AC6ED125-549C-4F22-ABD4-DD40A3F97F3B}" srcOrd="0" destOrd="0" presId="urn:microsoft.com/office/officeart/2005/8/layout/vList2"/>
    <dgm:cxn modelId="{8D0830F0-0236-4EE3-AE38-9321AB412282}" srcId="{7501D334-5E8E-4362-8633-BE8612867E47}" destId="{FEF3676A-853C-4E69-A8FC-0F54FC7F865C}" srcOrd="1" destOrd="0" parTransId="{ABE2DE77-39ED-4138-AC13-DF1BC8663DB2}" sibTransId="{266D2132-2DA1-4E76-8833-0EFF69B3E5E8}"/>
    <dgm:cxn modelId="{D1676F00-9502-4686-9CDB-7FFE99ED83D4}" type="presParOf" srcId="{D54B4D9C-A959-4287-8092-FBAD2BD9C655}" destId="{053AC136-F802-405F-BCE3-DCFD5BC2464C}" srcOrd="0" destOrd="0" presId="urn:microsoft.com/office/officeart/2005/8/layout/vList2"/>
    <dgm:cxn modelId="{019EFA7A-DDE0-465D-A99A-A7592FA9E55F}" type="presParOf" srcId="{D54B4D9C-A959-4287-8092-FBAD2BD9C655}" destId="{1FE69AD5-6476-4E77-B8C2-16A869FB1E94}" srcOrd="1" destOrd="0" presId="urn:microsoft.com/office/officeart/2005/8/layout/vList2"/>
    <dgm:cxn modelId="{8972E261-D4F0-4B05-A576-B31A7C1B094A}" type="presParOf" srcId="{D54B4D9C-A959-4287-8092-FBAD2BD9C655}" destId="{AC6ED125-549C-4F22-ABD4-DD40A3F97F3B}" srcOrd="2" destOrd="0" presId="urn:microsoft.com/office/officeart/2005/8/layout/vList2"/>
    <dgm:cxn modelId="{4347BA49-26F3-4A87-8F13-2C6E7E51310C}" type="presParOf" srcId="{D54B4D9C-A959-4287-8092-FBAD2BD9C655}" destId="{83F9645C-76BB-4545-ADD2-C0F2DA6F6A13}" srcOrd="3" destOrd="0" presId="urn:microsoft.com/office/officeart/2005/8/layout/vList2"/>
    <dgm:cxn modelId="{8C67B1B4-77B7-4FB1-815F-8F797AF40128}" type="presParOf" srcId="{D54B4D9C-A959-4287-8092-FBAD2BD9C655}" destId="{35679373-5042-426B-8271-B97BA138525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01D334-5E8E-4362-8633-BE8612867E4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A2FD6FA-C88C-4302-90B0-60C95553C7DB}">
      <dgm:prSet/>
      <dgm:spPr/>
      <dgm:t>
        <a:bodyPr/>
        <a:lstStyle/>
        <a:p>
          <a:pPr rtl="1"/>
          <a:r>
            <a:rPr lang="ar-AE" dirty="0"/>
            <a:t>نقدم خدماتنا للعديد من شركات فورتشن 500 (بما في ذلك </a:t>
          </a:r>
          <a:r>
            <a:rPr lang="en-US" dirty="0"/>
            <a:t>HP</a:t>
          </a:r>
          <a:r>
            <a:rPr lang="ar-AE" dirty="0"/>
            <a:t> وبلومبرغ و</a:t>
          </a:r>
          <a:r>
            <a:rPr lang="en-US" dirty="0"/>
            <a:t>ABB Inc.‎</a:t>
          </a:r>
          <a:r>
            <a:rPr lang="ar-AE" dirty="0"/>
            <a:t> ومايكروسوفت) ومنظمات غير ربحية (مثل البنك الدولي)، ونفهم حجم المسؤوليات الملقاة على عاتقك. نحن نسهل عملك من خلال تقديم خدمات متميزة من المرة الأولى. كما نتعاون بانتظام مع </a:t>
          </a:r>
          <a:r>
            <a:rPr lang="en-US" dirty="0"/>
            <a:t>MSI Inc.‎</a:t>
          </a:r>
          <a:r>
            <a:rPr lang="ar-AE" dirty="0"/>
            <a:t> لتوفير ترجمات لسفن ومنصات النفط، مما سمح لنا ببناء قاعدة مصطلحات بحرية متينة.</a:t>
          </a:r>
        </a:p>
      </dgm:t>
    </dgm:pt>
    <dgm:pt modelId="{09827EC3-11FC-43DF-9838-6465CC167307}" type="parTrans" cxnId="{3C76BC08-3640-479C-96EC-AFF9EB8F3219}">
      <dgm:prSet/>
      <dgm:spPr/>
      <dgm:t>
        <a:bodyPr/>
        <a:lstStyle/>
        <a:p>
          <a:endParaRPr lang="en-US"/>
        </a:p>
      </dgm:t>
    </dgm:pt>
    <dgm:pt modelId="{89E73002-6C84-44E5-B6BF-0C3CAC630204}" type="sibTrans" cxnId="{3C76BC08-3640-479C-96EC-AFF9EB8F3219}">
      <dgm:prSet/>
      <dgm:spPr/>
      <dgm:t>
        <a:bodyPr/>
        <a:lstStyle/>
        <a:p>
          <a:endParaRPr lang="en-US"/>
        </a:p>
      </dgm:t>
    </dgm:pt>
    <dgm:pt modelId="{D50FD74B-8B4B-416C-BB46-CF79391DDB9D}">
      <dgm:prSet/>
      <dgm:spPr/>
      <dgm:t>
        <a:bodyPr/>
        <a:lstStyle/>
        <a:p>
          <a:pPr rtl="1"/>
          <a:r>
            <a:rPr lang="ar-AE" dirty="0"/>
            <a:t>بالنسبة للمشاريع طويلة الأجل، نفخر بتطوير إرشادات أسلوبية واستخدام ميزات الذاكرة في أدوات التوطين، والتي نطورها تدريجيًا عبر عدة مراحل. من خلال ذلك، نضمن اتساقًا على مدى سنوات طويلة، بغض النظر عن أي تغييرات في فريقنا.</a:t>
          </a:r>
        </a:p>
      </dgm:t>
    </dgm:pt>
    <dgm:pt modelId="{7CBC13D2-CBAF-440C-9479-BF1024401414}" type="parTrans" cxnId="{35BB5CAF-0B62-49BB-8F67-66B8301FEF3A}">
      <dgm:prSet/>
      <dgm:spPr/>
      <dgm:t>
        <a:bodyPr/>
        <a:lstStyle/>
        <a:p>
          <a:endParaRPr lang="en-US"/>
        </a:p>
      </dgm:t>
    </dgm:pt>
    <dgm:pt modelId="{71D328A2-3182-446C-AE05-D0764BBF25F6}" type="sibTrans" cxnId="{35BB5CAF-0B62-49BB-8F67-66B8301FEF3A}">
      <dgm:prSet/>
      <dgm:spPr/>
      <dgm:t>
        <a:bodyPr/>
        <a:lstStyle/>
        <a:p>
          <a:endParaRPr lang="en-US"/>
        </a:p>
      </dgm:t>
    </dgm:pt>
    <dgm:pt modelId="{FEF3676A-853C-4E69-A8FC-0F54FC7F865C}">
      <dgm:prSet/>
      <dgm:spPr/>
      <dgm:t>
        <a:bodyPr/>
        <a:lstStyle/>
        <a:p>
          <a:pPr rtl="1"/>
          <a:r>
            <a:rPr lang="ar-AE" dirty="0"/>
            <a:t>لتحقيق ذلك، نوفر عملية مراقبة جودة دقيقة لتجنب أي أخطاء. جميع عمليات التوطين لدينا يقوم بها خبير، ثم يراجعها خبير آخر لضمان حصولك على ما تبحث عنه بالضبط، دون الحاجة إلى مراجعات متكررة. كما أن تحرير ما بعد الذكاء الاصطناعي يخضع لمراجعة دقيقة من قبل خبير لضمان أعلى مستوى من الجودة مع الاستفادة من الأدوات الحديثة.</a:t>
          </a:r>
        </a:p>
      </dgm:t>
    </dgm:pt>
    <dgm:pt modelId="{266D2132-2DA1-4E76-8833-0EFF69B3E5E8}" type="sibTrans" cxnId="{8D0830F0-0236-4EE3-AE38-9321AB412282}">
      <dgm:prSet/>
      <dgm:spPr/>
      <dgm:t>
        <a:bodyPr/>
        <a:lstStyle/>
        <a:p>
          <a:endParaRPr lang="en-US"/>
        </a:p>
      </dgm:t>
    </dgm:pt>
    <dgm:pt modelId="{ABE2DE77-39ED-4138-AC13-DF1BC8663DB2}" type="parTrans" cxnId="{8D0830F0-0236-4EE3-AE38-9321AB412282}">
      <dgm:prSet/>
      <dgm:spPr/>
      <dgm:t>
        <a:bodyPr/>
        <a:lstStyle/>
        <a:p>
          <a:endParaRPr lang="en-US"/>
        </a:p>
      </dgm:t>
    </dgm:pt>
    <dgm:pt modelId="{D54B4D9C-A959-4287-8092-FBAD2BD9C655}" type="pres">
      <dgm:prSet presAssocID="{7501D334-5E8E-4362-8633-BE8612867E47}" presName="linear" presStyleCnt="0">
        <dgm:presLayoutVars>
          <dgm:animLvl val="lvl"/>
          <dgm:resizeHandles val="exact"/>
        </dgm:presLayoutVars>
      </dgm:prSet>
      <dgm:spPr/>
    </dgm:pt>
    <dgm:pt modelId="{053AC136-F802-405F-BCE3-DCFD5BC2464C}" type="pres">
      <dgm:prSet presAssocID="{8A2FD6FA-C88C-4302-90B0-60C95553C7DB}" presName="parentText" presStyleLbl="node1" presStyleIdx="0" presStyleCnt="3">
        <dgm:presLayoutVars>
          <dgm:chMax val="0"/>
          <dgm:bulletEnabled val="1"/>
        </dgm:presLayoutVars>
      </dgm:prSet>
      <dgm:spPr/>
    </dgm:pt>
    <dgm:pt modelId="{1FE69AD5-6476-4E77-B8C2-16A869FB1E94}" type="pres">
      <dgm:prSet presAssocID="{89E73002-6C84-44E5-B6BF-0C3CAC630204}" presName="spacer" presStyleCnt="0"/>
      <dgm:spPr/>
    </dgm:pt>
    <dgm:pt modelId="{AC6ED125-549C-4F22-ABD4-DD40A3F97F3B}" type="pres">
      <dgm:prSet presAssocID="{FEF3676A-853C-4E69-A8FC-0F54FC7F865C}" presName="parentText" presStyleLbl="node1" presStyleIdx="1" presStyleCnt="3">
        <dgm:presLayoutVars>
          <dgm:chMax val="0"/>
          <dgm:bulletEnabled val="1"/>
        </dgm:presLayoutVars>
      </dgm:prSet>
      <dgm:spPr/>
    </dgm:pt>
    <dgm:pt modelId="{83F9645C-76BB-4545-ADD2-C0F2DA6F6A13}" type="pres">
      <dgm:prSet presAssocID="{266D2132-2DA1-4E76-8833-0EFF69B3E5E8}" presName="spacer" presStyleCnt="0"/>
      <dgm:spPr/>
    </dgm:pt>
    <dgm:pt modelId="{35679373-5042-426B-8271-B97BA138525A}" type="pres">
      <dgm:prSet presAssocID="{D50FD74B-8B4B-416C-BB46-CF79391DDB9D}" presName="parentText" presStyleLbl="node1" presStyleIdx="2" presStyleCnt="3">
        <dgm:presLayoutVars>
          <dgm:chMax val="0"/>
          <dgm:bulletEnabled val="1"/>
        </dgm:presLayoutVars>
      </dgm:prSet>
      <dgm:spPr/>
    </dgm:pt>
  </dgm:ptLst>
  <dgm:cxnLst>
    <dgm:cxn modelId="{3C76BC08-3640-479C-96EC-AFF9EB8F3219}" srcId="{7501D334-5E8E-4362-8633-BE8612867E47}" destId="{8A2FD6FA-C88C-4302-90B0-60C95553C7DB}" srcOrd="0" destOrd="0" parTransId="{09827EC3-11FC-43DF-9838-6465CC167307}" sibTransId="{89E73002-6C84-44E5-B6BF-0C3CAC630204}"/>
    <dgm:cxn modelId="{7E08FC7A-1FBA-4A47-AC17-FC85A1FB2404}" type="presOf" srcId="{8A2FD6FA-C88C-4302-90B0-60C95553C7DB}" destId="{053AC136-F802-405F-BCE3-DCFD5BC2464C}" srcOrd="0" destOrd="0" presId="urn:microsoft.com/office/officeart/2005/8/layout/vList2"/>
    <dgm:cxn modelId="{A669C29A-CCEE-4F92-AB2A-D1758C972A4C}" type="presOf" srcId="{7501D334-5E8E-4362-8633-BE8612867E47}" destId="{D54B4D9C-A959-4287-8092-FBAD2BD9C655}" srcOrd="0" destOrd="0" presId="urn:microsoft.com/office/officeart/2005/8/layout/vList2"/>
    <dgm:cxn modelId="{35BB5CAF-0B62-49BB-8F67-66B8301FEF3A}" srcId="{7501D334-5E8E-4362-8633-BE8612867E47}" destId="{D50FD74B-8B4B-416C-BB46-CF79391DDB9D}" srcOrd="2" destOrd="0" parTransId="{7CBC13D2-CBAF-440C-9479-BF1024401414}" sibTransId="{71D328A2-3182-446C-AE05-D0764BBF25F6}"/>
    <dgm:cxn modelId="{1C1330B1-DCE7-4016-9567-612A68536F76}" type="presOf" srcId="{D50FD74B-8B4B-416C-BB46-CF79391DDB9D}" destId="{35679373-5042-426B-8271-B97BA138525A}" srcOrd="0" destOrd="0" presId="urn:microsoft.com/office/officeart/2005/8/layout/vList2"/>
    <dgm:cxn modelId="{74CA20BE-980B-4B67-8A8C-E7C9AB904CF5}" type="presOf" srcId="{FEF3676A-853C-4E69-A8FC-0F54FC7F865C}" destId="{AC6ED125-549C-4F22-ABD4-DD40A3F97F3B}" srcOrd="0" destOrd="0" presId="urn:microsoft.com/office/officeart/2005/8/layout/vList2"/>
    <dgm:cxn modelId="{8D0830F0-0236-4EE3-AE38-9321AB412282}" srcId="{7501D334-5E8E-4362-8633-BE8612867E47}" destId="{FEF3676A-853C-4E69-A8FC-0F54FC7F865C}" srcOrd="1" destOrd="0" parTransId="{ABE2DE77-39ED-4138-AC13-DF1BC8663DB2}" sibTransId="{266D2132-2DA1-4E76-8833-0EFF69B3E5E8}"/>
    <dgm:cxn modelId="{D1676F00-9502-4686-9CDB-7FFE99ED83D4}" type="presParOf" srcId="{D54B4D9C-A959-4287-8092-FBAD2BD9C655}" destId="{053AC136-F802-405F-BCE3-DCFD5BC2464C}" srcOrd="0" destOrd="0" presId="urn:microsoft.com/office/officeart/2005/8/layout/vList2"/>
    <dgm:cxn modelId="{019EFA7A-DDE0-465D-A99A-A7592FA9E55F}" type="presParOf" srcId="{D54B4D9C-A959-4287-8092-FBAD2BD9C655}" destId="{1FE69AD5-6476-4E77-B8C2-16A869FB1E94}" srcOrd="1" destOrd="0" presId="urn:microsoft.com/office/officeart/2005/8/layout/vList2"/>
    <dgm:cxn modelId="{8972E261-D4F0-4B05-A576-B31A7C1B094A}" type="presParOf" srcId="{D54B4D9C-A959-4287-8092-FBAD2BD9C655}" destId="{AC6ED125-549C-4F22-ABD4-DD40A3F97F3B}" srcOrd="2" destOrd="0" presId="urn:microsoft.com/office/officeart/2005/8/layout/vList2"/>
    <dgm:cxn modelId="{4347BA49-26F3-4A87-8F13-2C6E7E51310C}" type="presParOf" srcId="{D54B4D9C-A959-4287-8092-FBAD2BD9C655}" destId="{83F9645C-76BB-4545-ADD2-C0F2DA6F6A13}" srcOrd="3" destOrd="0" presId="urn:microsoft.com/office/officeart/2005/8/layout/vList2"/>
    <dgm:cxn modelId="{8C67B1B4-77B7-4FB1-815F-8F797AF40128}" type="presParOf" srcId="{D54B4D9C-A959-4287-8092-FBAD2BD9C655}" destId="{35679373-5042-426B-8271-B97BA138525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01D334-5E8E-4362-8633-BE8612867E4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A2FD6FA-C88C-4302-90B0-60C95553C7DB}">
      <dgm:prSet/>
      <dgm:spPr/>
      <dgm:t>
        <a:bodyPr/>
        <a:lstStyle/>
        <a:p>
          <a:pPr rtl="1"/>
          <a:r>
            <a:rPr lang="ar-AE" dirty="0"/>
            <a:t>«</a:t>
          </a:r>
          <a:r>
            <a:rPr lang="en-US" i="1" dirty="0"/>
            <a:t/>
          </a:r>
          <a:r>
            <a:rPr lang="ar-AE" i="1" dirty="0"/>
            <a:t>كان التعامل مع </a:t>
          </a:r>
          <a:r>
            <a:rPr lang="en-US" i="1" dirty="0"/>
            <a:t>Ready-to-Publish Translations</a:t>
          </a:r>
          <a:r>
            <a:rPr lang="ar-AE" i="1" dirty="0"/>
            <a:t> رائعًا، فقد حرصوا على تلبية جميع المتطلبات وأنجزوا المشروع في الوقت المحدد بجودة عالية. كانوا سريعين في الرد على الاستفسارات وبذلوا جهودًا إضافية لدمج أي طلبات أو تعليقات إضافية.</a:t>
          </a:r>
          <a:r>
            <a:rPr lang="en-US" dirty="0"/>
            <a:t>» - HP</a:t>
          </a:r>
          <a:endParaRPr lang="en-US" dirty="0"/>
        </a:p>
      </dgm:t>
    </dgm:pt>
    <dgm:pt modelId="{09827EC3-11FC-43DF-9838-6465CC167307}" type="parTrans" cxnId="{3C76BC08-3640-479C-96EC-AFF9EB8F3219}">
      <dgm:prSet/>
      <dgm:spPr/>
      <dgm:t>
        <a:bodyPr/>
        <a:lstStyle/>
        <a:p>
          <a:endParaRPr lang="en-US"/>
        </a:p>
      </dgm:t>
    </dgm:pt>
    <dgm:pt modelId="{89E73002-6C84-44E5-B6BF-0C3CAC630204}" type="sibTrans" cxnId="{3C76BC08-3640-479C-96EC-AFF9EB8F3219}">
      <dgm:prSet/>
      <dgm:spPr/>
      <dgm:t>
        <a:bodyPr/>
        <a:lstStyle/>
        <a:p>
          <a:endParaRPr lang="en-US"/>
        </a:p>
      </dgm:t>
    </dgm:pt>
    <dgm:pt modelId="{D50FD74B-8B4B-416C-BB46-CF79391DDB9D}">
      <dgm:prSet/>
      <dgm:spPr/>
      <dgm:t>
        <a:bodyPr/>
        <a:lstStyle/>
        <a:p>
          <a:pPr rtl="1"/>
          <a:r>
            <a:rPr lang="ar-AE" i="1" dirty="0"/>
            <a:t>«اخترنا </a:t>
          </a:r>
          <a:r>
            <a:rPr lang="en-US" i="1" u="none" dirty="0"/>
            <a:t/>
          </a:r>
          <a:r>
            <a:rPr lang="en-US" i="1" dirty="0"/>
            <a:t/>
          </a:r>
          <a:r>
            <a:rPr lang="en-US" i="1" dirty="0"/>
            <a:t>Ready-to-Publish Translations</a:t>
          </a:r>
          <a:r>
            <a:rPr lang="ar-AE" i="1" dirty="0"/>
            <a:t> بناءً على جودة أعمالهم السابقة، وتواصلهم المتميز، واستجابتهم السريعة. لم يخيبوا ظننا </a:t>
          </a:r>
          <a:r>
            <a:rPr lang="ar-AE" i="1" u="none" dirty="0"/>
            <a:t>هذه </a:t>
          </a:r>
          <a:r>
            <a:rPr lang="ar-AE" i="1" dirty="0"/>
            <a:t>المرة، وكان عميلنا راضيًا تمامًا عن عملهم، حيث التزموا بالمواعيد النهائية الضيقة بنجاح.» - شركة جي بي ستراتيجيز</a:t>
          </a:r>
        </a:p>
      </dgm:t>
    </dgm:pt>
    <dgm:pt modelId="{7CBC13D2-CBAF-440C-9479-BF1024401414}" type="parTrans" cxnId="{35BB5CAF-0B62-49BB-8F67-66B8301FEF3A}">
      <dgm:prSet/>
      <dgm:spPr/>
      <dgm:t>
        <a:bodyPr/>
        <a:lstStyle/>
        <a:p>
          <a:endParaRPr lang="en-US"/>
        </a:p>
      </dgm:t>
    </dgm:pt>
    <dgm:pt modelId="{71D328A2-3182-446C-AE05-D0764BBF25F6}" type="sibTrans" cxnId="{35BB5CAF-0B62-49BB-8F67-66B8301FEF3A}">
      <dgm:prSet/>
      <dgm:spPr/>
      <dgm:t>
        <a:bodyPr/>
        <a:lstStyle/>
        <a:p>
          <a:endParaRPr lang="en-US"/>
        </a:p>
      </dgm:t>
    </dgm:pt>
    <dgm:pt modelId="{FEF3676A-853C-4E69-A8FC-0F54FC7F865C}">
      <dgm:prSet/>
      <dgm:spPr/>
      <dgm:t>
        <a:bodyPr/>
        <a:lstStyle/>
        <a:p>
          <a:pPr rtl="1"/>
          <a:r>
            <a:rPr lang="ar-AE" i="1" dirty="0"/>
            <a:t>«لا أجد الكلمات الكافية لوصف العمل الرائع الذي قدمه محمد وفريقه في </a:t>
          </a:r>
          <a:r>
            <a:rPr lang="en-US" i="1" dirty="0" err="1"/>
            <a:t/>
          </a:r>
          <a:r>
            <a:rPr lang="en-US" i="1" dirty="0"/>
            <a:t>Ready-to-Publish Translations</a:t>
          </a:r>
          <a:r>
            <a:rPr lang="ar-AE" i="1" dirty="0"/>
            <a:t> خلال فترة زمنية ضيقة جدًا لمؤتمرنا حول الأمن السيبراني! لقد استمتعنا بالتعاون معه؛ كان تواصله فعالًا ونجح في تلبية جميع المواعيد النهائية في اللحظات الأخيرة. كان المشروع كبيرًا ويتطلب لغة تقنية محددة، وتمت ترجمتها بدقة إلى لغات متعددة. كان العمل متميزًا من حيث الدقة وتوقيت الترجمة النصية في مقاطع الفيديو المسجلة مسبقًا. لقد تعاقدنا معه مرة أخرى لمهمة ترجمة عاجلة أخرى، وتم تنفيذها بشكل مثالي. نحن نعتزم بالتأكيد الاستعانة بخدمات </a:t>
          </a:r>
          <a:r>
            <a:rPr lang="en-US" i="1" dirty="0"/>
            <a:t>Ready-to-Publish Translations</a:t>
          </a:r>
          <a:r>
            <a:rPr lang="ar-AE" i="1" dirty="0"/>
            <a:t> في المشاريع المستقبلية. أوصي بشدة بالاستعانة بفريق محمد لأي احتياجات ترجمة!» - </a:t>
          </a:r>
          <a:r>
            <a:rPr lang="en-US" i="1" dirty="0"/>
            <a:t>Ivanti</a:t>
          </a:r>
          <a:endParaRPr lang="en-US" dirty="0"/>
        </a:p>
      </dgm:t>
    </dgm:pt>
    <dgm:pt modelId="{266D2132-2DA1-4E76-8833-0EFF69B3E5E8}" type="sibTrans" cxnId="{8D0830F0-0236-4EE3-AE38-9321AB412282}">
      <dgm:prSet/>
      <dgm:spPr/>
      <dgm:t>
        <a:bodyPr/>
        <a:lstStyle/>
        <a:p>
          <a:endParaRPr lang="en-US"/>
        </a:p>
      </dgm:t>
    </dgm:pt>
    <dgm:pt modelId="{ABE2DE77-39ED-4138-AC13-DF1BC8663DB2}" type="parTrans" cxnId="{8D0830F0-0236-4EE3-AE38-9321AB412282}">
      <dgm:prSet/>
      <dgm:spPr/>
      <dgm:t>
        <a:bodyPr/>
        <a:lstStyle/>
        <a:p>
          <a:endParaRPr lang="en-US"/>
        </a:p>
      </dgm:t>
    </dgm:pt>
    <dgm:pt modelId="{D54B4D9C-A959-4287-8092-FBAD2BD9C655}" type="pres">
      <dgm:prSet presAssocID="{7501D334-5E8E-4362-8633-BE8612867E47}" presName="linear" presStyleCnt="0">
        <dgm:presLayoutVars>
          <dgm:animLvl val="lvl"/>
          <dgm:resizeHandles val="exact"/>
        </dgm:presLayoutVars>
      </dgm:prSet>
      <dgm:spPr/>
    </dgm:pt>
    <dgm:pt modelId="{053AC136-F802-405F-BCE3-DCFD5BC2464C}" type="pres">
      <dgm:prSet presAssocID="{8A2FD6FA-C88C-4302-90B0-60C95553C7DB}" presName="parentText" presStyleLbl="node1" presStyleIdx="0" presStyleCnt="3">
        <dgm:presLayoutVars>
          <dgm:chMax val="0"/>
          <dgm:bulletEnabled val="1"/>
        </dgm:presLayoutVars>
      </dgm:prSet>
      <dgm:spPr/>
    </dgm:pt>
    <dgm:pt modelId="{1FE69AD5-6476-4E77-B8C2-16A869FB1E94}" type="pres">
      <dgm:prSet presAssocID="{89E73002-6C84-44E5-B6BF-0C3CAC630204}" presName="spacer" presStyleCnt="0"/>
      <dgm:spPr/>
    </dgm:pt>
    <dgm:pt modelId="{AC6ED125-549C-4F22-ABD4-DD40A3F97F3B}" type="pres">
      <dgm:prSet presAssocID="{FEF3676A-853C-4E69-A8FC-0F54FC7F865C}" presName="parentText" presStyleLbl="node1" presStyleIdx="1" presStyleCnt="3">
        <dgm:presLayoutVars>
          <dgm:chMax val="0"/>
          <dgm:bulletEnabled val="1"/>
        </dgm:presLayoutVars>
      </dgm:prSet>
      <dgm:spPr/>
    </dgm:pt>
    <dgm:pt modelId="{83F9645C-76BB-4545-ADD2-C0F2DA6F6A13}" type="pres">
      <dgm:prSet presAssocID="{266D2132-2DA1-4E76-8833-0EFF69B3E5E8}" presName="spacer" presStyleCnt="0"/>
      <dgm:spPr/>
    </dgm:pt>
    <dgm:pt modelId="{35679373-5042-426B-8271-B97BA138525A}" type="pres">
      <dgm:prSet presAssocID="{D50FD74B-8B4B-416C-BB46-CF79391DDB9D}" presName="parentText" presStyleLbl="node1" presStyleIdx="2" presStyleCnt="3">
        <dgm:presLayoutVars>
          <dgm:chMax val="0"/>
          <dgm:bulletEnabled val="1"/>
        </dgm:presLayoutVars>
      </dgm:prSet>
      <dgm:spPr/>
    </dgm:pt>
  </dgm:ptLst>
  <dgm:cxnLst>
    <dgm:cxn modelId="{3C76BC08-3640-479C-96EC-AFF9EB8F3219}" srcId="{7501D334-5E8E-4362-8633-BE8612867E47}" destId="{8A2FD6FA-C88C-4302-90B0-60C95553C7DB}" srcOrd="0" destOrd="0" parTransId="{09827EC3-11FC-43DF-9838-6465CC167307}" sibTransId="{89E73002-6C84-44E5-B6BF-0C3CAC630204}"/>
    <dgm:cxn modelId="{7E08FC7A-1FBA-4A47-AC17-FC85A1FB2404}" type="presOf" srcId="{8A2FD6FA-C88C-4302-90B0-60C95553C7DB}" destId="{053AC136-F802-405F-BCE3-DCFD5BC2464C}" srcOrd="0" destOrd="0" presId="urn:microsoft.com/office/officeart/2005/8/layout/vList2"/>
    <dgm:cxn modelId="{A669C29A-CCEE-4F92-AB2A-D1758C972A4C}" type="presOf" srcId="{7501D334-5E8E-4362-8633-BE8612867E47}" destId="{D54B4D9C-A959-4287-8092-FBAD2BD9C655}" srcOrd="0" destOrd="0" presId="urn:microsoft.com/office/officeart/2005/8/layout/vList2"/>
    <dgm:cxn modelId="{35BB5CAF-0B62-49BB-8F67-66B8301FEF3A}" srcId="{7501D334-5E8E-4362-8633-BE8612867E47}" destId="{D50FD74B-8B4B-416C-BB46-CF79391DDB9D}" srcOrd="2" destOrd="0" parTransId="{7CBC13D2-CBAF-440C-9479-BF1024401414}" sibTransId="{71D328A2-3182-446C-AE05-D0764BBF25F6}"/>
    <dgm:cxn modelId="{1C1330B1-DCE7-4016-9567-612A68536F76}" type="presOf" srcId="{D50FD74B-8B4B-416C-BB46-CF79391DDB9D}" destId="{35679373-5042-426B-8271-B97BA138525A}" srcOrd="0" destOrd="0" presId="urn:microsoft.com/office/officeart/2005/8/layout/vList2"/>
    <dgm:cxn modelId="{74CA20BE-980B-4B67-8A8C-E7C9AB904CF5}" type="presOf" srcId="{FEF3676A-853C-4E69-A8FC-0F54FC7F865C}" destId="{AC6ED125-549C-4F22-ABD4-DD40A3F97F3B}" srcOrd="0" destOrd="0" presId="urn:microsoft.com/office/officeart/2005/8/layout/vList2"/>
    <dgm:cxn modelId="{8D0830F0-0236-4EE3-AE38-9321AB412282}" srcId="{7501D334-5E8E-4362-8633-BE8612867E47}" destId="{FEF3676A-853C-4E69-A8FC-0F54FC7F865C}" srcOrd="1" destOrd="0" parTransId="{ABE2DE77-39ED-4138-AC13-DF1BC8663DB2}" sibTransId="{266D2132-2DA1-4E76-8833-0EFF69B3E5E8}"/>
    <dgm:cxn modelId="{D1676F00-9502-4686-9CDB-7FFE99ED83D4}" type="presParOf" srcId="{D54B4D9C-A959-4287-8092-FBAD2BD9C655}" destId="{053AC136-F802-405F-BCE3-DCFD5BC2464C}" srcOrd="0" destOrd="0" presId="urn:microsoft.com/office/officeart/2005/8/layout/vList2"/>
    <dgm:cxn modelId="{019EFA7A-DDE0-465D-A99A-A7592FA9E55F}" type="presParOf" srcId="{D54B4D9C-A959-4287-8092-FBAD2BD9C655}" destId="{1FE69AD5-6476-4E77-B8C2-16A869FB1E94}" srcOrd="1" destOrd="0" presId="urn:microsoft.com/office/officeart/2005/8/layout/vList2"/>
    <dgm:cxn modelId="{8972E261-D4F0-4B05-A576-B31A7C1B094A}" type="presParOf" srcId="{D54B4D9C-A959-4287-8092-FBAD2BD9C655}" destId="{AC6ED125-549C-4F22-ABD4-DD40A3F97F3B}" srcOrd="2" destOrd="0" presId="urn:microsoft.com/office/officeart/2005/8/layout/vList2"/>
    <dgm:cxn modelId="{4347BA49-26F3-4A87-8F13-2C6E7E51310C}" type="presParOf" srcId="{D54B4D9C-A959-4287-8092-FBAD2BD9C655}" destId="{83F9645C-76BB-4545-ADD2-C0F2DA6F6A13}" srcOrd="3" destOrd="0" presId="urn:microsoft.com/office/officeart/2005/8/layout/vList2"/>
    <dgm:cxn modelId="{8C67B1B4-77B7-4FB1-815F-8F797AF40128}" type="presParOf" srcId="{D54B4D9C-A959-4287-8092-FBAD2BD9C655}" destId="{35679373-5042-426B-8271-B97BA138525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01D334-5E8E-4362-8633-BE8612867E4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A2FD6FA-C88C-4302-90B0-60C95553C7DB}">
      <dgm:prSet/>
      <dgm:spPr/>
      <dgm:t>
        <a:bodyPr/>
        <a:lstStyle/>
        <a:p>
          <a:pPr rtl="1"/>
          <a:r>
            <a:rPr lang="ar-AE" dirty="0"/>
            <a:t>تشمل أسعارنا المعتادة للتوطين ومراجعة النصوص 16 سنتًا للكلمة، لمعظم الأسواق. تكلفة تحرير ما بعد الذكاء الاصطناعي هي 11 سنتًا للكلمة تقريبًا لجميع الأسواق.</a:t>
          </a:r>
        </a:p>
      </dgm:t>
    </dgm:pt>
    <dgm:pt modelId="{09827EC3-11FC-43DF-9838-6465CC167307}" type="parTrans" cxnId="{3C76BC08-3640-479C-96EC-AFF9EB8F3219}">
      <dgm:prSet/>
      <dgm:spPr/>
      <dgm:t>
        <a:bodyPr/>
        <a:lstStyle/>
        <a:p>
          <a:endParaRPr lang="en-US"/>
        </a:p>
      </dgm:t>
    </dgm:pt>
    <dgm:pt modelId="{89E73002-6C84-44E5-B6BF-0C3CAC630204}" type="sibTrans" cxnId="{3C76BC08-3640-479C-96EC-AFF9EB8F3219}">
      <dgm:prSet/>
      <dgm:spPr/>
      <dgm:t>
        <a:bodyPr/>
        <a:lstStyle/>
        <a:p>
          <a:endParaRPr lang="en-US"/>
        </a:p>
      </dgm:t>
    </dgm:pt>
    <dgm:pt modelId="{8CB506C5-A3F5-4EF0-9906-FE9A857C01EC}">
      <dgm:prSet/>
      <dgm:spPr/>
      <dgm:t>
        <a:bodyPr/>
        <a:lstStyle/>
        <a:p>
          <a:pPr rtl="1"/>
          <a:r>
            <a:rPr lang="ar-AE" dirty="0"/>
            <a:t>نقبل </a:t>
          </a:r>
          <a:r>
            <a:rPr lang="en-US" dirty="0"/>
            <a:t>Net30</a:t>
          </a:r>
          <a:r>
            <a:rPr lang="ar-AE" dirty="0"/>
            <a:t> بعد بناء علاقة عمل.</a:t>
          </a:r>
        </a:p>
      </dgm:t>
    </dgm:pt>
    <dgm:pt modelId="{BBE68AC3-61DD-46CE-8067-06126C7961DD}" type="parTrans" cxnId="{68E7B46C-2444-4730-82C0-9D3ECA9DECBC}">
      <dgm:prSet/>
      <dgm:spPr/>
    </dgm:pt>
    <dgm:pt modelId="{0B538EED-9120-421D-A75C-CE08BF6C57AC}" type="sibTrans" cxnId="{68E7B46C-2444-4730-82C0-9D3ECA9DECBC}">
      <dgm:prSet/>
      <dgm:spPr/>
    </dgm:pt>
    <dgm:pt modelId="{00924045-6804-4D78-B939-BB720C9B58D2}">
      <dgm:prSet/>
      <dgm:spPr/>
      <dgm:t>
        <a:bodyPr/>
        <a:lstStyle/>
        <a:p>
          <a:pPr rtl="1"/>
          <a:r>
            <a:rPr lang="ar-AE" dirty="0"/>
            <a:t>تشمل هذه الأسعار جميع الأبحاث اللازمة لضمان دقة التوطين وعدم تفويت أي تفاصيل دقيقة.</a:t>
          </a:r>
        </a:p>
      </dgm:t>
    </dgm:pt>
    <dgm:pt modelId="{09810ACA-2619-470B-AAC0-3D973C274326}" type="parTrans" cxnId="{AA2CEFE3-69FC-400F-B021-D3E740A0F1ED}">
      <dgm:prSet/>
      <dgm:spPr/>
    </dgm:pt>
    <dgm:pt modelId="{216F0F48-BCCF-40BD-92DE-B2158B748651}" type="sibTrans" cxnId="{AA2CEFE3-69FC-400F-B021-D3E740A0F1ED}">
      <dgm:prSet/>
      <dgm:spPr/>
    </dgm:pt>
    <dgm:pt modelId="{D54B4D9C-A959-4287-8092-FBAD2BD9C655}" type="pres">
      <dgm:prSet presAssocID="{7501D334-5E8E-4362-8633-BE8612867E47}" presName="linear" presStyleCnt="0">
        <dgm:presLayoutVars>
          <dgm:animLvl val="lvl"/>
          <dgm:resizeHandles val="exact"/>
        </dgm:presLayoutVars>
      </dgm:prSet>
      <dgm:spPr/>
    </dgm:pt>
    <dgm:pt modelId="{053AC136-F802-405F-BCE3-DCFD5BC2464C}" type="pres">
      <dgm:prSet presAssocID="{8A2FD6FA-C88C-4302-90B0-60C95553C7DB}" presName="parentText" presStyleLbl="node1" presStyleIdx="0" presStyleCnt="3">
        <dgm:presLayoutVars>
          <dgm:chMax val="0"/>
          <dgm:bulletEnabled val="1"/>
        </dgm:presLayoutVars>
      </dgm:prSet>
      <dgm:spPr/>
    </dgm:pt>
    <dgm:pt modelId="{1FE69AD5-6476-4E77-B8C2-16A869FB1E94}" type="pres">
      <dgm:prSet presAssocID="{89E73002-6C84-44E5-B6BF-0C3CAC630204}" presName="spacer" presStyleCnt="0"/>
      <dgm:spPr/>
    </dgm:pt>
    <dgm:pt modelId="{05E51839-5D96-4FAE-9AC4-4AFA36457760}" type="pres">
      <dgm:prSet presAssocID="{00924045-6804-4D78-B939-BB720C9B58D2}" presName="parentText" presStyleLbl="node1" presStyleIdx="1" presStyleCnt="3">
        <dgm:presLayoutVars>
          <dgm:chMax val="0"/>
          <dgm:bulletEnabled val="1"/>
        </dgm:presLayoutVars>
      </dgm:prSet>
      <dgm:spPr/>
    </dgm:pt>
    <dgm:pt modelId="{45211F54-E0A4-4E44-9E2D-537AABDB6895}" type="pres">
      <dgm:prSet presAssocID="{216F0F48-BCCF-40BD-92DE-B2158B748651}" presName="spacer" presStyleCnt="0"/>
      <dgm:spPr/>
    </dgm:pt>
    <dgm:pt modelId="{08FFCA6A-DC00-42C5-A243-A4780E0B2A6F}" type="pres">
      <dgm:prSet presAssocID="{8CB506C5-A3F5-4EF0-9906-FE9A857C01EC}" presName="parentText" presStyleLbl="node1" presStyleIdx="2" presStyleCnt="3" custLinFactNeighborY="-42790">
        <dgm:presLayoutVars>
          <dgm:chMax val="0"/>
          <dgm:bulletEnabled val="1"/>
        </dgm:presLayoutVars>
      </dgm:prSet>
      <dgm:spPr/>
    </dgm:pt>
  </dgm:ptLst>
  <dgm:cxnLst>
    <dgm:cxn modelId="{3C76BC08-3640-479C-96EC-AFF9EB8F3219}" srcId="{7501D334-5E8E-4362-8633-BE8612867E47}" destId="{8A2FD6FA-C88C-4302-90B0-60C95553C7DB}" srcOrd="0" destOrd="0" parTransId="{09827EC3-11FC-43DF-9838-6465CC167307}" sibTransId="{89E73002-6C84-44E5-B6BF-0C3CAC630204}"/>
    <dgm:cxn modelId="{4803DC18-3EC3-4509-B5E9-1542CB9C40DA}" type="presOf" srcId="{8CB506C5-A3F5-4EF0-9906-FE9A857C01EC}" destId="{08FFCA6A-DC00-42C5-A243-A4780E0B2A6F}" srcOrd="0" destOrd="0" presId="urn:microsoft.com/office/officeart/2005/8/layout/vList2"/>
    <dgm:cxn modelId="{CE43213D-C461-486E-89C7-57A6E4FE4829}" type="presOf" srcId="{00924045-6804-4D78-B939-BB720C9B58D2}" destId="{05E51839-5D96-4FAE-9AC4-4AFA36457760}" srcOrd="0" destOrd="0" presId="urn:microsoft.com/office/officeart/2005/8/layout/vList2"/>
    <dgm:cxn modelId="{68E7B46C-2444-4730-82C0-9D3ECA9DECBC}" srcId="{7501D334-5E8E-4362-8633-BE8612867E47}" destId="{8CB506C5-A3F5-4EF0-9906-FE9A857C01EC}" srcOrd="2" destOrd="0" parTransId="{BBE68AC3-61DD-46CE-8067-06126C7961DD}" sibTransId="{0B538EED-9120-421D-A75C-CE08BF6C57AC}"/>
    <dgm:cxn modelId="{7E08FC7A-1FBA-4A47-AC17-FC85A1FB2404}" type="presOf" srcId="{8A2FD6FA-C88C-4302-90B0-60C95553C7DB}" destId="{053AC136-F802-405F-BCE3-DCFD5BC2464C}" srcOrd="0" destOrd="0" presId="urn:microsoft.com/office/officeart/2005/8/layout/vList2"/>
    <dgm:cxn modelId="{A669C29A-CCEE-4F92-AB2A-D1758C972A4C}" type="presOf" srcId="{7501D334-5E8E-4362-8633-BE8612867E47}" destId="{D54B4D9C-A959-4287-8092-FBAD2BD9C655}" srcOrd="0" destOrd="0" presId="urn:microsoft.com/office/officeart/2005/8/layout/vList2"/>
    <dgm:cxn modelId="{AA2CEFE3-69FC-400F-B021-D3E740A0F1ED}" srcId="{7501D334-5E8E-4362-8633-BE8612867E47}" destId="{00924045-6804-4D78-B939-BB720C9B58D2}" srcOrd="1" destOrd="0" parTransId="{09810ACA-2619-470B-AAC0-3D973C274326}" sibTransId="{216F0F48-BCCF-40BD-92DE-B2158B748651}"/>
    <dgm:cxn modelId="{D1676F00-9502-4686-9CDB-7FFE99ED83D4}" type="presParOf" srcId="{D54B4D9C-A959-4287-8092-FBAD2BD9C655}" destId="{053AC136-F802-405F-BCE3-DCFD5BC2464C}" srcOrd="0" destOrd="0" presId="urn:microsoft.com/office/officeart/2005/8/layout/vList2"/>
    <dgm:cxn modelId="{019EFA7A-DDE0-465D-A99A-A7592FA9E55F}" type="presParOf" srcId="{D54B4D9C-A959-4287-8092-FBAD2BD9C655}" destId="{1FE69AD5-6476-4E77-B8C2-16A869FB1E94}" srcOrd="1" destOrd="0" presId="urn:microsoft.com/office/officeart/2005/8/layout/vList2"/>
    <dgm:cxn modelId="{45A965ED-AEAC-4ED8-88AC-F53380E3674E}" type="presParOf" srcId="{D54B4D9C-A959-4287-8092-FBAD2BD9C655}" destId="{05E51839-5D96-4FAE-9AC4-4AFA36457760}" srcOrd="2" destOrd="0" presId="urn:microsoft.com/office/officeart/2005/8/layout/vList2"/>
    <dgm:cxn modelId="{9B3B16E2-56CC-4B58-9222-2E61CD1DAFEF}" type="presParOf" srcId="{D54B4D9C-A959-4287-8092-FBAD2BD9C655}" destId="{45211F54-E0A4-4E44-9E2D-537AABDB6895}" srcOrd="3" destOrd="0" presId="urn:microsoft.com/office/officeart/2005/8/layout/vList2"/>
    <dgm:cxn modelId="{36C8CF08-45C6-4B13-AF35-6F6AB40A8E96}" type="presParOf" srcId="{D54B4D9C-A959-4287-8092-FBAD2BD9C655}" destId="{08FFCA6A-DC00-42C5-A243-A4780E0B2A6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01D334-5E8E-4362-8633-BE8612867E4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A2FD6FA-C88C-4302-90B0-60C95553C7DB}">
      <dgm:prSet/>
      <dgm:spPr/>
      <dgm:t>
        <a:bodyPr/>
        <a:lstStyle/>
        <a:p>
          <a:pPr rtl="1"/>
          <a:r>
            <a:rPr lang="ar-AE" dirty="0"/>
            <a:t>يسعدنا عقد مكالمة متابعة لمناقشة المشروع بتفاصيله وتلبية جميع احتياجاتكم.</a:t>
          </a:r>
          <a:endParaRPr lang="en-US" b="1" dirty="0"/>
        </a:p>
      </dgm:t>
    </dgm:pt>
    <dgm:pt modelId="{09827EC3-11FC-43DF-9838-6465CC167307}" type="parTrans" cxnId="{3C76BC08-3640-479C-96EC-AFF9EB8F3219}">
      <dgm:prSet/>
      <dgm:spPr/>
      <dgm:t>
        <a:bodyPr/>
        <a:lstStyle/>
        <a:p>
          <a:endParaRPr lang="en-US"/>
        </a:p>
      </dgm:t>
    </dgm:pt>
    <dgm:pt modelId="{89E73002-6C84-44E5-B6BF-0C3CAC630204}" type="sibTrans" cxnId="{3C76BC08-3640-479C-96EC-AFF9EB8F3219}">
      <dgm:prSet/>
      <dgm:spPr/>
      <dgm:t>
        <a:bodyPr/>
        <a:lstStyle/>
        <a:p>
          <a:endParaRPr lang="en-US"/>
        </a:p>
      </dgm:t>
    </dgm:pt>
    <dgm:pt modelId="{A882869C-93B7-4E71-B49D-44C0366D7A15}">
      <dgm:prSet/>
      <dgm:spPr/>
      <dgm:t>
        <a:bodyPr/>
        <a:lstStyle/>
        <a:p>
          <a:pPr rtl="1"/>
          <a:r>
            <a:rPr lang="ar-AE" b="0" dirty="0"/>
            <a:t>يمكنكم إرسال أي استفسارات إلى </a:t>
          </a:r>
          <a:r>
            <a:rPr lang="en-US" b="0" dirty="0">
              <a:solidFill>
                <a:srgbClr val="ED7D31"/>
              </a:solidFill>
              <a:hlinkClick xmlns:r="http://schemas.openxmlformats.org/officeDocument/2006/relationships" r:id="rId1">
                <a:extLst>
                  <a:ext uri="{A12FA001-AC4F-418D-AE19-62706E023703}">
                    <ahyp:hlinkClr xmlns:ahyp="http://schemas.microsoft.com/office/drawing/2018/hyperlinkcolor" val="tx"/>
                  </a:ext>
                </a:extLst>
              </a:hlinkClick>
            </a:rPr>
            <a:t/>
          </a:r>
          <a:r>
            <a:rPr lang="en-US" b="0" dirty="0">
              <a:solidFill>
                <a:srgbClr val="ED7D31"/>
              </a:solidFill>
            </a:rPr>
            <a:t/>
          </a:r>
          <a:r>
            <a:rPr lang="en-US" b="0" dirty="0"/>
            <a:t/>
          </a:r>
          <a:r>
            <a:rPr lang="en-US" b="0" dirty="0">
              <a:solidFill>
                <a:srgbClr val="ED7D31"/>
              </a:solidFill>
              <a:hlinkClick xmlns:r="http://schemas.openxmlformats.org/officeDocument/2006/relationships" r:id="rId1">
                <a:extLst>
                  <a:ext uri="{A12FA001-AC4F-418D-AE19-62706E023703}">
                    <ahyp:hlinkClr xmlns:ahyp="http://schemas.microsoft.com/office/drawing/2018/hyperlinkcolor" val="tx"/>
                  </a:ext>
                </a:extLst>
              </a:hlinkClick>
            </a:rPr>
            <a:t>awada@readytopublishtranslations.com</a:t>
          </a:r>
          <a:r>
            <a:rPr lang="ar-AE" b="0" dirty="0">
              <a:solidFill>
                <a:srgbClr val="ED7D31"/>
              </a:solidFill>
            </a:rPr>
            <a:t>، وسيقوم مديرنا التنفيذي بالرد عليكم في أسرع وقت ممكن.</a:t>
          </a:r>
        </a:p>
      </dgm:t>
    </dgm:pt>
    <dgm:pt modelId="{3F23718D-EDE9-409E-96AE-96A4BE084B71}" type="parTrans" cxnId="{DEAC3931-CADA-4F2B-A273-172E6282AAAE}">
      <dgm:prSet/>
      <dgm:spPr/>
      <dgm:t>
        <a:bodyPr/>
        <a:lstStyle/>
        <a:p>
          <a:endParaRPr lang="en-US"/>
        </a:p>
      </dgm:t>
    </dgm:pt>
    <dgm:pt modelId="{7A2162E4-BF1E-43AC-AF22-C2F9E887DD74}" type="sibTrans" cxnId="{DEAC3931-CADA-4F2B-A273-172E6282AAAE}">
      <dgm:prSet/>
      <dgm:spPr/>
      <dgm:t>
        <a:bodyPr/>
        <a:lstStyle/>
        <a:p>
          <a:endParaRPr lang="en-US"/>
        </a:p>
      </dgm:t>
    </dgm:pt>
    <dgm:pt modelId="{D54B4D9C-A959-4287-8092-FBAD2BD9C655}" type="pres">
      <dgm:prSet presAssocID="{7501D334-5E8E-4362-8633-BE8612867E47}" presName="linear" presStyleCnt="0">
        <dgm:presLayoutVars>
          <dgm:animLvl val="lvl"/>
          <dgm:resizeHandles val="exact"/>
        </dgm:presLayoutVars>
      </dgm:prSet>
      <dgm:spPr/>
    </dgm:pt>
    <dgm:pt modelId="{053AC136-F802-405F-BCE3-DCFD5BC2464C}" type="pres">
      <dgm:prSet presAssocID="{8A2FD6FA-C88C-4302-90B0-60C95553C7DB}" presName="parentText" presStyleLbl="node1" presStyleIdx="0" presStyleCnt="2">
        <dgm:presLayoutVars>
          <dgm:chMax val="0"/>
          <dgm:bulletEnabled val="1"/>
        </dgm:presLayoutVars>
      </dgm:prSet>
      <dgm:spPr/>
    </dgm:pt>
    <dgm:pt modelId="{1FE69AD5-6476-4E77-B8C2-16A869FB1E94}" type="pres">
      <dgm:prSet presAssocID="{89E73002-6C84-44E5-B6BF-0C3CAC630204}" presName="spacer" presStyleCnt="0"/>
      <dgm:spPr/>
    </dgm:pt>
    <dgm:pt modelId="{906BB3B4-2A2F-4C02-8488-10BA7CE76807}" type="pres">
      <dgm:prSet presAssocID="{A882869C-93B7-4E71-B49D-44C0366D7A15}" presName="parentText" presStyleLbl="node1" presStyleIdx="1" presStyleCnt="2">
        <dgm:presLayoutVars>
          <dgm:chMax val="0"/>
          <dgm:bulletEnabled val="1"/>
        </dgm:presLayoutVars>
      </dgm:prSet>
      <dgm:spPr/>
    </dgm:pt>
  </dgm:ptLst>
  <dgm:cxnLst>
    <dgm:cxn modelId="{3C76BC08-3640-479C-96EC-AFF9EB8F3219}" srcId="{7501D334-5E8E-4362-8633-BE8612867E47}" destId="{8A2FD6FA-C88C-4302-90B0-60C95553C7DB}" srcOrd="0" destOrd="0" parTransId="{09827EC3-11FC-43DF-9838-6465CC167307}" sibTransId="{89E73002-6C84-44E5-B6BF-0C3CAC630204}"/>
    <dgm:cxn modelId="{DEAC3931-CADA-4F2B-A273-172E6282AAAE}" srcId="{7501D334-5E8E-4362-8633-BE8612867E47}" destId="{A882869C-93B7-4E71-B49D-44C0366D7A15}" srcOrd="1" destOrd="0" parTransId="{3F23718D-EDE9-409E-96AE-96A4BE084B71}" sibTransId="{7A2162E4-BF1E-43AC-AF22-C2F9E887DD74}"/>
    <dgm:cxn modelId="{7E08FC7A-1FBA-4A47-AC17-FC85A1FB2404}" type="presOf" srcId="{8A2FD6FA-C88C-4302-90B0-60C95553C7DB}" destId="{053AC136-F802-405F-BCE3-DCFD5BC2464C}" srcOrd="0" destOrd="0" presId="urn:microsoft.com/office/officeart/2005/8/layout/vList2"/>
    <dgm:cxn modelId="{A669C29A-CCEE-4F92-AB2A-D1758C972A4C}" type="presOf" srcId="{7501D334-5E8E-4362-8633-BE8612867E47}" destId="{D54B4D9C-A959-4287-8092-FBAD2BD9C655}" srcOrd="0" destOrd="0" presId="urn:microsoft.com/office/officeart/2005/8/layout/vList2"/>
    <dgm:cxn modelId="{BF9DD5E2-30F8-44CB-982B-63AB548EEE31}" type="presOf" srcId="{A882869C-93B7-4E71-B49D-44C0366D7A15}" destId="{906BB3B4-2A2F-4C02-8488-10BA7CE76807}" srcOrd="0" destOrd="0" presId="urn:microsoft.com/office/officeart/2005/8/layout/vList2"/>
    <dgm:cxn modelId="{D1676F00-9502-4686-9CDB-7FFE99ED83D4}" type="presParOf" srcId="{D54B4D9C-A959-4287-8092-FBAD2BD9C655}" destId="{053AC136-F802-405F-BCE3-DCFD5BC2464C}" srcOrd="0" destOrd="0" presId="urn:microsoft.com/office/officeart/2005/8/layout/vList2"/>
    <dgm:cxn modelId="{019EFA7A-DDE0-465D-A99A-A7592FA9E55F}" type="presParOf" srcId="{D54B4D9C-A959-4287-8092-FBAD2BD9C655}" destId="{1FE69AD5-6476-4E77-B8C2-16A869FB1E94}" srcOrd="1" destOrd="0" presId="urn:microsoft.com/office/officeart/2005/8/layout/vList2"/>
    <dgm:cxn modelId="{A3BE5E02-37FD-4DB7-8CF3-DB7D1831BBB1}" type="presParOf" srcId="{D54B4D9C-A959-4287-8092-FBAD2BD9C655}" destId="{906BB3B4-2A2F-4C02-8488-10BA7CE7680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6ED125-549C-4F22-ABD4-DD40A3F97F3B}">
      <dsp:nvSpPr>
        <dsp:cNvPr id="0" name=""/>
        <dsp:cNvSpPr/>
      </dsp:nvSpPr>
      <dsp:spPr>
        <a:xfrm>
          <a:off x="0" y="2897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r" defTabSz="1111250" rtl="1">
            <a:lnSpc>
              <a:spcPct val="90000"/>
            </a:lnSpc>
            <a:spcBef>
              <a:spcPct val="0"/>
            </a:spcBef>
            <a:spcAft>
              <a:spcPct val="35000"/>
            </a:spcAft>
            <a:buNone/>
          </a:pPr>
          <a:r>
            <a:rPr lang="en-US" sz="2500" kern="1200" dirty="0"/>
            <a:t>Ready-to-Publish Translations, LLC</a:t>
          </a:r>
          <a:r>
            <a:rPr lang="ar-AE" sz="2500" kern="1200" dirty="0"/>
            <a:t> وكالة توطين محترفة بخبرة تزيد عن 12 عامًا في مجال الجودة.</a:t>
          </a:r>
        </a:p>
      </dsp:txBody>
      <dsp:txXfrm>
        <a:off x="48547" y="77526"/>
        <a:ext cx="10418506" cy="897406"/>
      </dsp:txXfrm>
    </dsp:sp>
    <dsp:sp modelId="{053AC136-F802-405F-BCE3-DCFD5BC2464C}">
      <dsp:nvSpPr>
        <dsp:cNvPr id="0" name=""/>
        <dsp:cNvSpPr/>
      </dsp:nvSpPr>
      <dsp:spPr>
        <a:xfrm>
          <a:off x="0" y="1095480"/>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r" defTabSz="1111250" rtl="1">
            <a:lnSpc>
              <a:spcPct val="90000"/>
            </a:lnSpc>
            <a:spcBef>
              <a:spcPct val="0"/>
            </a:spcBef>
            <a:spcAft>
              <a:spcPct val="35000"/>
            </a:spcAft>
            <a:buNone/>
          </a:pPr>
          <a:r>
            <a:rPr lang="ar-AE" sz="2500" kern="1200" dirty="0"/>
            <a:t>نحن مسجلون في الولايات المتحدة الأمريكية، ولاية ديلاوير، لكننا وكالة افتراضية متخصصة نخدم العملاء حول العالم.</a:t>
          </a:r>
        </a:p>
      </dsp:txBody>
      <dsp:txXfrm>
        <a:off x="48547" y="1144027"/>
        <a:ext cx="10418506" cy="897406"/>
      </dsp:txXfrm>
    </dsp:sp>
    <dsp:sp modelId="{992809BD-38D6-47FE-816E-98FC335C25EE}">
      <dsp:nvSpPr>
        <dsp:cNvPr id="0" name=""/>
        <dsp:cNvSpPr/>
      </dsp:nvSpPr>
      <dsp:spPr>
        <a:xfrm>
          <a:off x="0" y="2161980"/>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r" defTabSz="1111250" rtl="1">
            <a:lnSpc>
              <a:spcPct val="90000"/>
            </a:lnSpc>
            <a:spcBef>
              <a:spcPct val="0"/>
            </a:spcBef>
            <a:spcAft>
              <a:spcPct val="35000"/>
            </a:spcAft>
            <a:buNone/>
          </a:pPr>
          <a:r>
            <a:rPr lang="ar-AE" sz="2500" kern="1200" dirty="0"/>
            <a:t>يتكون فريقنا من مزيج من الخبراء الداخليين وشبكة من المتعاقدين، مما يتيح لنا تقديم أفضل الحلول لأي مشروع.</a:t>
          </a:r>
        </a:p>
      </dsp:txBody>
      <dsp:txXfrm>
        <a:off x="48547" y="2210527"/>
        <a:ext cx="10418506" cy="897406"/>
      </dsp:txXfrm>
    </dsp:sp>
    <dsp:sp modelId="{35679373-5042-426B-8271-B97BA138525A}">
      <dsp:nvSpPr>
        <dsp:cNvPr id="0" name=""/>
        <dsp:cNvSpPr/>
      </dsp:nvSpPr>
      <dsp:spPr>
        <a:xfrm>
          <a:off x="0" y="3228480"/>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r" defTabSz="1111250" rtl="1">
            <a:lnSpc>
              <a:spcPct val="90000"/>
            </a:lnSpc>
            <a:spcBef>
              <a:spcPct val="0"/>
            </a:spcBef>
            <a:spcAft>
              <a:spcPct val="35000"/>
            </a:spcAft>
            <a:buNone/>
          </a:pPr>
          <a:r>
            <a:rPr lang="ar-AE" sz="2500" kern="1200" dirty="0"/>
            <a:t>نفخر بتقديم خدمات رائدة في المجال، في الوقت المحدد، دائمًا!</a:t>
          </a:r>
        </a:p>
      </dsp:txBody>
      <dsp:txXfrm>
        <a:off x="48547" y="3277027"/>
        <a:ext cx="10418506" cy="897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AC136-F802-405F-BCE3-DCFD5BC2464C}">
      <dsp:nvSpPr>
        <dsp:cNvPr id="0" name=""/>
        <dsp:cNvSpPr/>
      </dsp:nvSpPr>
      <dsp:spPr>
        <a:xfrm>
          <a:off x="0" y="77220"/>
          <a:ext cx="10515600" cy="13197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AE" sz="2400" kern="1200" dirty="0"/>
            <a:t>نحن وجهتكم الشاملة لجميع احتياجات التوطين، مما يضمن لكم عدم التعامل مع عشرات الأشخاص لإنجاز مشاريعكم. نقدم خدمات التوطين، وتحرير ما بعد الذكاء الاصطناعي، والتعليق الصوتي، وتحرير الفيديو، وخدمات الترجمة النصية، وخدمات النشر المكتبي.</a:t>
          </a:r>
        </a:p>
      </dsp:txBody>
      <dsp:txXfrm>
        <a:off x="64425" y="141645"/>
        <a:ext cx="10386750" cy="1190909"/>
      </dsp:txXfrm>
    </dsp:sp>
    <dsp:sp modelId="{AC6ED125-549C-4F22-ABD4-DD40A3F97F3B}">
      <dsp:nvSpPr>
        <dsp:cNvPr id="0" name=""/>
        <dsp:cNvSpPr/>
      </dsp:nvSpPr>
      <dsp:spPr>
        <a:xfrm>
          <a:off x="0" y="1466100"/>
          <a:ext cx="10515600" cy="13197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AE" sz="2400" kern="1200" dirty="0"/>
            <a:t>يلبي فريقنا الخبير احتياجات كل سوق دولية رئيسية بشكل منتظم، ويتم تعيين المشاريع لمترجمينا بناءً على خبراتهم، لضمان حصول ترجماتكم التقنية على الاهتمام اللازم.</a:t>
          </a:r>
        </a:p>
      </dsp:txBody>
      <dsp:txXfrm>
        <a:off x="64425" y="1530525"/>
        <a:ext cx="10386750" cy="1190909"/>
      </dsp:txXfrm>
    </dsp:sp>
    <dsp:sp modelId="{35679373-5042-426B-8271-B97BA138525A}">
      <dsp:nvSpPr>
        <dsp:cNvPr id="0" name=""/>
        <dsp:cNvSpPr/>
      </dsp:nvSpPr>
      <dsp:spPr>
        <a:xfrm>
          <a:off x="0" y="2854980"/>
          <a:ext cx="10515600" cy="13197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AE" sz="2400" kern="1200" dirty="0"/>
            <a:t>تركز منهجية عملنا على تقديم نسخة محلية دقيقة وفعالة وسلسة من الوثيقة الأصلية، مما يسمح لجمهوركم بالشعور بالانتماء الكامل للمعلومات، وكأن النص كُتب لهم منذ البداية (وهذا ما حدث بالفعل!)</a:t>
          </a:r>
        </a:p>
      </dsp:txBody>
      <dsp:txXfrm>
        <a:off x="64425" y="2919405"/>
        <a:ext cx="10386750" cy="11909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AC136-F802-405F-BCE3-DCFD5BC2464C}">
      <dsp:nvSpPr>
        <dsp:cNvPr id="0" name=""/>
        <dsp:cNvSpPr/>
      </dsp:nvSpPr>
      <dsp:spPr>
        <a:xfrm>
          <a:off x="0" y="147150"/>
          <a:ext cx="10515600" cy="12846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ar-AE" sz="1800" kern="1200" dirty="0"/>
            <a:t>نقدم خدماتنا للعديد من شركات فورتشن 500 (بما في ذلك </a:t>
          </a:r>
          <a:r>
            <a:rPr lang="en-US" sz="1800" kern="1200" dirty="0"/>
            <a:t>HP</a:t>
          </a:r>
          <a:r>
            <a:rPr lang="ar-AE" sz="1800" kern="1200" dirty="0"/>
            <a:t> وبلومبرغ و</a:t>
          </a:r>
          <a:r>
            <a:rPr lang="en-US" sz="1800" kern="1200" dirty="0"/>
            <a:t>ABB Inc.‎</a:t>
          </a:r>
          <a:r>
            <a:rPr lang="ar-AE" sz="1800" kern="1200" dirty="0"/>
            <a:t> ومايكروسوفت) ومنظمات غير ربحية (مثل البنك الدولي)، ونفهم حجم المسؤوليات الملقاة على عاتقك. نحن نسهل عملك من خلال تقديم خدمات متميزة من المرة الأولى. كما نتعاون بانتظام مع </a:t>
          </a:r>
          <a:r>
            <a:rPr lang="en-US" sz="1800" kern="1200" dirty="0"/>
            <a:t>MSI Inc.‎</a:t>
          </a:r>
          <a:r>
            <a:rPr lang="ar-AE" sz="1800" kern="1200" dirty="0"/>
            <a:t> لتوفير ترجمات لسفن ومنصات النفط، مما سمح لنا ببناء قاعدة مصطلحات بحرية متينة.</a:t>
          </a:r>
        </a:p>
      </dsp:txBody>
      <dsp:txXfrm>
        <a:off x="62712" y="209862"/>
        <a:ext cx="10390176" cy="1159235"/>
      </dsp:txXfrm>
    </dsp:sp>
    <dsp:sp modelId="{AC6ED125-549C-4F22-ABD4-DD40A3F97F3B}">
      <dsp:nvSpPr>
        <dsp:cNvPr id="0" name=""/>
        <dsp:cNvSpPr/>
      </dsp:nvSpPr>
      <dsp:spPr>
        <a:xfrm>
          <a:off x="0" y="1483650"/>
          <a:ext cx="10515600" cy="12846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ar-AE" sz="1800" kern="1200" dirty="0"/>
            <a:t>لتحقيق ذلك، نوفر عملية مراقبة جودة دقيقة لتجنب أي أخطاء. جميع عمليات التوطين لدينا يقوم بها خبير، ثم يراجعها خبير آخر لضمان حصولك على ما تبحث عنه بالضبط، دون الحاجة إلى مراجعات متكررة. كما أن تحرير ما بعد الذكاء الاصطناعي يخضع لمراجعة دقيقة من قبل خبير لضمان أعلى مستوى من الجودة مع الاستفادة من الأدوات الحديثة.</a:t>
          </a:r>
        </a:p>
      </dsp:txBody>
      <dsp:txXfrm>
        <a:off x="62712" y="1546362"/>
        <a:ext cx="10390176" cy="1159235"/>
      </dsp:txXfrm>
    </dsp:sp>
    <dsp:sp modelId="{35679373-5042-426B-8271-B97BA138525A}">
      <dsp:nvSpPr>
        <dsp:cNvPr id="0" name=""/>
        <dsp:cNvSpPr/>
      </dsp:nvSpPr>
      <dsp:spPr>
        <a:xfrm>
          <a:off x="0" y="2820150"/>
          <a:ext cx="10515600" cy="12846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ar-AE" sz="1800" kern="1200" dirty="0"/>
            <a:t>بالنسبة للمشاريع طويلة الأجل، نفخر بتطوير إرشادات أسلوبية واستخدام ميزات الذاكرة في أدوات التوطين، والتي نطورها تدريجيًا عبر عدة مراحل. من خلال ذلك، نضمن اتساقًا على مدى سنوات طويلة، بغض النظر عن أي تغييرات في فريقنا.</a:t>
          </a:r>
        </a:p>
      </dsp:txBody>
      <dsp:txXfrm>
        <a:off x="62712" y="2882862"/>
        <a:ext cx="10390176" cy="11592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AC136-F802-405F-BCE3-DCFD5BC2464C}">
      <dsp:nvSpPr>
        <dsp:cNvPr id="0" name=""/>
        <dsp:cNvSpPr/>
      </dsp:nvSpPr>
      <dsp:spPr>
        <a:xfrm>
          <a:off x="0" y="100783"/>
          <a:ext cx="10515600" cy="13251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r" defTabSz="577850" rtl="1">
            <a:lnSpc>
              <a:spcPct val="90000"/>
            </a:lnSpc>
            <a:spcBef>
              <a:spcPct val="0"/>
            </a:spcBef>
            <a:spcAft>
              <a:spcPct val="35000"/>
            </a:spcAft>
            <a:buNone/>
          </a:pPr>
          <a:r>
            <a:rPr lang="ar-AE" sz="1300" kern="1200" dirty="0"/>
            <a:t>«كان التعامل مع </a:t>
          </a:r>
          <a:r>
            <a:rPr lang="en-US" sz="1300" kern="1200" dirty="0"/>
            <a:t>Ready-to-Publish Translations</a:t>
          </a:r>
          <a:r>
            <a:rPr lang="ar-AE" sz="1300" kern="1200" dirty="0"/>
            <a:t> رائعًا، فقد حرصوا على تلبية جميع المتطلبات وأنجزوا المشروع في الوقت المحدد بجودة عالية. كانوا سريعين في الرد على الاستفسارات وبذلوا جهودًا إضافية لدمج أي طلبات أو تعليقات إضافية.» - </a:t>
          </a:r>
          <a:r>
            <a:rPr lang="en-US" sz="1300" kern="1200" dirty="0"/>
            <a:t>HP</a:t>
          </a:r>
          <a:r>
            <a:rPr lang="en-US" sz="1300" i="1" kern="1200" dirty="0"/>
            <a:t/>
          </a:r>
          <a:endParaRPr lang="en-US" sz="1300" kern="1200" dirty="0"/>
        </a:p>
      </dsp:txBody>
      <dsp:txXfrm>
        <a:off x="64690" y="165473"/>
        <a:ext cx="10386220" cy="1195791"/>
      </dsp:txXfrm>
    </dsp:sp>
    <dsp:sp modelId="{AC6ED125-549C-4F22-ABD4-DD40A3F97F3B}">
      <dsp:nvSpPr>
        <dsp:cNvPr id="0" name=""/>
        <dsp:cNvSpPr/>
      </dsp:nvSpPr>
      <dsp:spPr>
        <a:xfrm>
          <a:off x="0" y="1463394"/>
          <a:ext cx="10515600" cy="13251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r" defTabSz="577850" rtl="1">
            <a:lnSpc>
              <a:spcPct val="90000"/>
            </a:lnSpc>
            <a:spcBef>
              <a:spcPct val="0"/>
            </a:spcBef>
            <a:spcAft>
              <a:spcPct val="35000"/>
            </a:spcAft>
            <a:buNone/>
          </a:pPr>
          <a:r>
            <a:rPr lang="ar-AE" sz="1300" i="1" kern="1200" dirty="0"/>
            <a:t>«لا أجد الكلمات الكافية لوصف العمل الرائع الذي قدمه محمد وفريقه في </a:t>
          </a:r>
          <a:r>
            <a:rPr lang="en-US" sz="1300" i="1" kern="1200" dirty="0"/>
            <a:t>Ready-to-Publish Translations</a:t>
          </a:r>
          <a:r>
            <a:rPr lang="ar-AE" sz="1300" i="1" kern="1200" dirty="0"/>
            <a:t> خلال فترة زمنية ضيقة جدًا لمؤتمرنا حول الأمن السيبراني! لقد استمتعنا بالتعاون معه؛ كان تواصله فعالًا ونجح في تلبية جميع المواعيد النهائية في اللحظات الأخيرة. كان المشروع كبيرًا ويتطلب لغة تقنية محددة، وتمت ترجمتها بدقة إلى لغات متعددة. كان العمل متميزًا من حيث الدقة وتوقيت الترجمة النصية في مقاطع الفيديو المسجلة مسبقًا. لقد تعاقدنا معه مرة أخرى لمهمة ترجمة عاجلة أخرى، وتم تنفيذها بشكل مثالي. نحن نعتزم بالتأكيد الاستعانة بخدمات </a:t>
          </a:r>
          <a:r>
            <a:rPr lang="en-US" sz="1300" i="1" kern="1200" dirty="0"/>
            <a:t>Ready-to-Publish Translations</a:t>
          </a:r>
          <a:r>
            <a:rPr lang="ar-AE" sz="1300" i="1" kern="1200" dirty="0"/>
            <a:t> في المشاريع المستقبلية. أوصي بشدة بالاستعانة بفريق محمد لأي احتياجات ترجمة!» - </a:t>
          </a:r>
          <a:r>
            <a:rPr lang="en-US" sz="1300" i="1" kern="1200" dirty="0"/>
            <a:t>Ivanti</a:t>
          </a:r>
          <a:r>
            <a:rPr lang="en-US" sz="1300" i="1" kern="1200" dirty="0" err="1"/>
            <a:t/>
          </a:r>
          <a:endParaRPr lang="en-US" sz="1300" kern="1200" dirty="0"/>
        </a:p>
      </dsp:txBody>
      <dsp:txXfrm>
        <a:off x="64690" y="1528084"/>
        <a:ext cx="10386220" cy="1195791"/>
      </dsp:txXfrm>
    </dsp:sp>
    <dsp:sp modelId="{35679373-5042-426B-8271-B97BA138525A}">
      <dsp:nvSpPr>
        <dsp:cNvPr id="0" name=""/>
        <dsp:cNvSpPr/>
      </dsp:nvSpPr>
      <dsp:spPr>
        <a:xfrm>
          <a:off x="0" y="2826005"/>
          <a:ext cx="10515600" cy="13251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r" defTabSz="577850" rtl="1">
            <a:lnSpc>
              <a:spcPct val="90000"/>
            </a:lnSpc>
            <a:spcBef>
              <a:spcPct val="0"/>
            </a:spcBef>
            <a:spcAft>
              <a:spcPct val="35000"/>
            </a:spcAft>
            <a:buNone/>
          </a:pPr>
          <a:r>
            <a:rPr lang="ar-AE" sz="1300" i="1" kern="1200" dirty="0"/>
            <a:t>«اخترنا </a:t>
          </a:r>
          <a:r>
            <a:rPr lang="en-US" sz="1300" i="1" kern="1200" dirty="0"/>
            <a:t>Ready-to-Publish Translations</a:t>
          </a:r>
          <a:r>
            <a:rPr lang="ar-AE" sz="1300" i="1" kern="1200" dirty="0"/>
            <a:t> بناءً على جودة أعمالهم السابقة، وتواصلهم المتميز، واستجابتهم السريعة. لم يخيبوا ظننا هذه المرة، وكان عميلنا راضيًا تمامًا عن عملهم، حيث التزموا بالمواعيد النهائية الضيقة بنجاح.» - شركة جي بي ستراتيجيز</a:t>
          </a:r>
          <a:r>
            <a:rPr lang="en-US" sz="1300" i="1" u="none" kern="1200" dirty="0"/>
            <a:t/>
          </a:r>
          <a:r>
            <a:rPr lang="en-US" sz="1300" i="1" kern="1200" dirty="0"/>
            <a:t/>
          </a:r>
        </a:p>
      </dsp:txBody>
      <dsp:txXfrm>
        <a:off x="64690" y="2890695"/>
        <a:ext cx="10386220" cy="11957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AC136-F802-405F-BCE3-DCFD5BC2464C}">
      <dsp:nvSpPr>
        <dsp:cNvPr id="0" name=""/>
        <dsp:cNvSpPr/>
      </dsp:nvSpPr>
      <dsp:spPr>
        <a:xfrm>
          <a:off x="0" y="499679"/>
          <a:ext cx="10515600" cy="1034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r" defTabSz="1155700" rtl="1">
            <a:lnSpc>
              <a:spcPct val="90000"/>
            </a:lnSpc>
            <a:spcBef>
              <a:spcPct val="0"/>
            </a:spcBef>
            <a:spcAft>
              <a:spcPct val="35000"/>
            </a:spcAft>
            <a:buNone/>
          </a:pPr>
          <a:r>
            <a:rPr lang="ar-AE" sz="2600" kern="1200" dirty="0"/>
            <a:t>تشمل أسعارنا المعتادة للتوطين ومراجعة النصوص 16 سنتًا للكلمة، لمعظم الأسواق. تكلفة تحرير ما بعد الذكاء الاصطناعي هي 11 سنتًا للكلمة تقريبًا لجميع الأسواق.</a:t>
          </a:r>
        </a:p>
      </dsp:txBody>
      <dsp:txXfrm>
        <a:off x="50489" y="550168"/>
        <a:ext cx="10414622" cy="933302"/>
      </dsp:txXfrm>
    </dsp:sp>
    <dsp:sp modelId="{05E51839-5D96-4FAE-9AC4-4AFA36457760}">
      <dsp:nvSpPr>
        <dsp:cNvPr id="0" name=""/>
        <dsp:cNvSpPr/>
      </dsp:nvSpPr>
      <dsp:spPr>
        <a:xfrm>
          <a:off x="0" y="1608840"/>
          <a:ext cx="10515600" cy="1034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r" defTabSz="1155700" rtl="1">
            <a:lnSpc>
              <a:spcPct val="90000"/>
            </a:lnSpc>
            <a:spcBef>
              <a:spcPct val="0"/>
            </a:spcBef>
            <a:spcAft>
              <a:spcPct val="35000"/>
            </a:spcAft>
            <a:buNone/>
          </a:pPr>
          <a:r>
            <a:rPr lang="ar-AE" sz="2600" kern="1200" dirty="0"/>
            <a:t>تشمل هذه الأسعار جميع الأبحاث اللازمة لضمان دقة التوطين وعدم تفويت أي تفاصيل دقيقة.</a:t>
          </a:r>
        </a:p>
      </dsp:txBody>
      <dsp:txXfrm>
        <a:off x="50489" y="1659329"/>
        <a:ext cx="10414622" cy="933302"/>
      </dsp:txXfrm>
    </dsp:sp>
    <dsp:sp modelId="{08FFCA6A-DC00-42C5-A243-A4780E0B2A6F}">
      <dsp:nvSpPr>
        <dsp:cNvPr id="0" name=""/>
        <dsp:cNvSpPr/>
      </dsp:nvSpPr>
      <dsp:spPr>
        <a:xfrm>
          <a:off x="0" y="2685958"/>
          <a:ext cx="10515600" cy="1034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r" defTabSz="1155700" rtl="1">
            <a:lnSpc>
              <a:spcPct val="90000"/>
            </a:lnSpc>
            <a:spcBef>
              <a:spcPct val="0"/>
            </a:spcBef>
            <a:spcAft>
              <a:spcPct val="35000"/>
            </a:spcAft>
            <a:buNone/>
          </a:pPr>
          <a:r>
            <a:rPr lang="ar-AE" sz="2600" kern="1200" dirty="0"/>
            <a:t>نقبل </a:t>
          </a:r>
          <a:r>
            <a:rPr lang="en-US" sz="2600" kern="1200" dirty="0"/>
            <a:t>Net30</a:t>
          </a:r>
          <a:r>
            <a:rPr lang="ar-AE" sz="2600" kern="1200" dirty="0"/>
            <a:t> بعد بناء علاقة عمل.</a:t>
          </a:r>
        </a:p>
      </dsp:txBody>
      <dsp:txXfrm>
        <a:off x="50489" y="2736447"/>
        <a:ext cx="10414622" cy="9333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AC136-F802-405F-BCE3-DCFD5BC2464C}">
      <dsp:nvSpPr>
        <dsp:cNvPr id="0" name=""/>
        <dsp:cNvSpPr/>
      </dsp:nvSpPr>
      <dsp:spPr>
        <a:xfrm>
          <a:off x="0" y="150930"/>
          <a:ext cx="10515600" cy="19246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r" defTabSz="1555750" rtl="1">
            <a:lnSpc>
              <a:spcPct val="90000"/>
            </a:lnSpc>
            <a:spcBef>
              <a:spcPct val="0"/>
            </a:spcBef>
            <a:spcAft>
              <a:spcPct val="35000"/>
            </a:spcAft>
            <a:buNone/>
          </a:pPr>
          <a:r>
            <a:rPr lang="ar-AE" sz="3500" kern="1200" dirty="0"/>
            <a:t>يسعدنا عقد مكالمة متابعة لمناقشة المشروع بتفاصيله وتلبية جميع احتياجاتكم.</a:t>
          </a:r>
          <a:endParaRPr lang="en-US" sz="3500" b="1" kern="1200" dirty="0"/>
        </a:p>
      </dsp:txBody>
      <dsp:txXfrm>
        <a:off x="93954" y="244884"/>
        <a:ext cx="10327692" cy="1736741"/>
      </dsp:txXfrm>
    </dsp:sp>
    <dsp:sp modelId="{906BB3B4-2A2F-4C02-8488-10BA7CE76807}">
      <dsp:nvSpPr>
        <dsp:cNvPr id="0" name=""/>
        <dsp:cNvSpPr/>
      </dsp:nvSpPr>
      <dsp:spPr>
        <a:xfrm>
          <a:off x="0" y="2176380"/>
          <a:ext cx="10515600" cy="19246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r" defTabSz="1555750" rtl="1">
            <a:lnSpc>
              <a:spcPct val="90000"/>
            </a:lnSpc>
            <a:spcBef>
              <a:spcPct val="0"/>
            </a:spcBef>
            <a:spcAft>
              <a:spcPct val="35000"/>
            </a:spcAft>
            <a:buNone/>
          </a:pPr>
          <a:r>
            <a:rPr lang="ar-AE" sz="3500" b="0" kern="1200" dirty="0"/>
            <a:t>يمكنكم إرسال أي استفسارات إلى </a:t>
          </a:r>
          <a:r>
            <a:rPr lang="en-US" sz="3500" b="0" kern="1200" dirty="0"/>
            <a:t>awada@readytopublishtranslations.com</a:t>
          </a:r>
          <a:r>
            <a:rPr lang="ar-AE" sz="3500" b="0" kern="1200" dirty="0"/>
            <a:t>، وسيقوم مديرنا التنفيذي بالرد عليكم في أسرع وقت ممكن.</a:t>
          </a:r>
          <a:r>
            <a:rPr lang="en-US" sz="3500" b="0" kern="1200" dirty="0">
              <a:solidFill>
                <a:srgbClr val="ED7D31"/>
              </a:solidFill>
              <a:hlinkClick xmlns:r="http://schemas.openxmlformats.org/officeDocument/2006/relationships" r:id="rId1">
                <a:extLst>
                  <a:ext uri="{A12FA001-AC4F-418D-AE19-62706E023703}">
                    <ahyp:hlinkClr xmlns:ahyp="http://schemas.microsoft.com/office/drawing/2018/hyperlinkcolor" val="tx"/>
                  </a:ext>
                </a:extLst>
              </a:hlinkClick>
            </a:rPr>
            <a:t/>
          </a:r>
          <a:r>
            <a:rPr lang="en-US" sz="3500" b="0" kern="1200" dirty="0">
              <a:solidFill>
                <a:srgbClr val="ED7D31"/>
              </a:solidFill>
            </a:rPr>
            <a:t/>
          </a:r>
          <a:r>
            <a:rPr lang="en-US" sz="3500" b="0" kern="1200" dirty="0"/>
            <a:t/>
          </a:r>
        </a:p>
      </dsp:txBody>
      <dsp:txXfrm>
        <a:off x="93954" y="2270334"/>
        <a:ext cx="10327692" cy="173674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CB656-F443-4CA9-BBFD-5E0193049C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6D6EA8-E1CD-4E24-8233-9606BD4C97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3258F7-19F8-44FF-86E6-68DE2AC6875F}"/>
              </a:ext>
            </a:extLst>
          </p:cNvPr>
          <p:cNvSpPr>
            <a:spLocks noGrp="1"/>
          </p:cNvSpPr>
          <p:nvPr>
            <p:ph type="dt" sz="half" idx="10"/>
          </p:nvPr>
        </p:nvSpPr>
        <p:spPr/>
        <p:txBody>
          <a:bodyPr/>
          <a:lstStyle/>
          <a:p>
            <a:fld id="{EB71B326-D750-4B27-ADE6-46B6C63A08FF}" type="datetimeFigureOut">
              <a:rPr lang="en-US" smtClean="0"/>
              <a:t>7/6/2026</a:t>
            </a:fld>
            <a:endParaRPr lang="en-US"/>
          </a:p>
        </p:txBody>
      </p:sp>
      <p:sp>
        <p:nvSpPr>
          <p:cNvPr id="5" name="Footer Placeholder 4">
            <a:extLst>
              <a:ext uri="{FF2B5EF4-FFF2-40B4-BE49-F238E27FC236}">
                <a16:creationId xmlns:a16="http://schemas.microsoft.com/office/drawing/2014/main" id="{C6785B4D-26A4-4126-996B-DB8A2A3814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D6B688-50FA-4536-A2BF-FDF084EA8F3A}"/>
              </a:ext>
            </a:extLst>
          </p:cNvPr>
          <p:cNvSpPr>
            <a:spLocks noGrp="1"/>
          </p:cNvSpPr>
          <p:nvPr>
            <p:ph type="sldNum" sz="quarter" idx="12"/>
          </p:nvPr>
        </p:nvSpPr>
        <p:spPr/>
        <p:txBody>
          <a:bodyPr/>
          <a:lstStyle/>
          <a:p>
            <a:fld id="{BCE5E68E-BD77-43B0-AE76-7E95D77A17E0}" type="slidenum">
              <a:rPr lang="en-US" smtClean="0"/>
              <a:t>‹#›</a:t>
            </a:fld>
            <a:endParaRPr lang="en-US"/>
          </a:p>
        </p:txBody>
      </p:sp>
    </p:spTree>
    <p:extLst>
      <p:ext uri="{BB962C8B-B14F-4D97-AF65-F5344CB8AC3E}">
        <p14:creationId xmlns:p14="http://schemas.microsoft.com/office/powerpoint/2010/main" val="1854009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135E-8BEB-4447-9742-7A8270909C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BA2D34-4621-4AC1-BB46-289EFEA307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E33147-8A98-41E4-B312-F75B92E53490}"/>
              </a:ext>
            </a:extLst>
          </p:cNvPr>
          <p:cNvSpPr>
            <a:spLocks noGrp="1"/>
          </p:cNvSpPr>
          <p:nvPr>
            <p:ph type="dt" sz="half" idx="10"/>
          </p:nvPr>
        </p:nvSpPr>
        <p:spPr/>
        <p:txBody>
          <a:bodyPr/>
          <a:lstStyle/>
          <a:p>
            <a:fld id="{EB71B326-D750-4B27-ADE6-46B6C63A08FF}" type="datetimeFigureOut">
              <a:rPr lang="en-US" smtClean="0"/>
              <a:t>7/6/2026</a:t>
            </a:fld>
            <a:endParaRPr lang="en-US"/>
          </a:p>
        </p:txBody>
      </p:sp>
      <p:sp>
        <p:nvSpPr>
          <p:cNvPr id="5" name="Footer Placeholder 4">
            <a:extLst>
              <a:ext uri="{FF2B5EF4-FFF2-40B4-BE49-F238E27FC236}">
                <a16:creationId xmlns:a16="http://schemas.microsoft.com/office/drawing/2014/main" id="{EC6D8965-1404-4BAA-80E5-F94B57A545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C52F65-1D04-436A-B669-7D1EB53DD0DB}"/>
              </a:ext>
            </a:extLst>
          </p:cNvPr>
          <p:cNvSpPr>
            <a:spLocks noGrp="1"/>
          </p:cNvSpPr>
          <p:nvPr>
            <p:ph type="sldNum" sz="quarter" idx="12"/>
          </p:nvPr>
        </p:nvSpPr>
        <p:spPr/>
        <p:txBody>
          <a:bodyPr/>
          <a:lstStyle/>
          <a:p>
            <a:fld id="{BCE5E68E-BD77-43B0-AE76-7E95D77A17E0}" type="slidenum">
              <a:rPr lang="en-US" smtClean="0"/>
              <a:t>‹#›</a:t>
            </a:fld>
            <a:endParaRPr lang="en-US"/>
          </a:p>
        </p:txBody>
      </p:sp>
    </p:spTree>
    <p:extLst>
      <p:ext uri="{BB962C8B-B14F-4D97-AF65-F5344CB8AC3E}">
        <p14:creationId xmlns:p14="http://schemas.microsoft.com/office/powerpoint/2010/main" val="3006538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791D1-0BD9-4DF2-92FD-A25842AC79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9B54FD-A462-41B3-92E5-901B544F9E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9E3E14-BDAE-4E6A-8BB3-EB478E419B91}"/>
              </a:ext>
            </a:extLst>
          </p:cNvPr>
          <p:cNvSpPr>
            <a:spLocks noGrp="1"/>
          </p:cNvSpPr>
          <p:nvPr>
            <p:ph type="dt" sz="half" idx="10"/>
          </p:nvPr>
        </p:nvSpPr>
        <p:spPr/>
        <p:txBody>
          <a:bodyPr/>
          <a:lstStyle/>
          <a:p>
            <a:fld id="{EB71B326-D750-4B27-ADE6-46B6C63A08FF}" type="datetimeFigureOut">
              <a:rPr lang="en-US" smtClean="0"/>
              <a:t>7/6/2026</a:t>
            </a:fld>
            <a:endParaRPr lang="en-US"/>
          </a:p>
        </p:txBody>
      </p:sp>
      <p:sp>
        <p:nvSpPr>
          <p:cNvPr id="5" name="Footer Placeholder 4">
            <a:extLst>
              <a:ext uri="{FF2B5EF4-FFF2-40B4-BE49-F238E27FC236}">
                <a16:creationId xmlns:a16="http://schemas.microsoft.com/office/drawing/2014/main" id="{66720EDD-E6C0-4B8C-B168-6ADE557AF5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6CFD68-FDF2-4BA5-BB4E-1748DDF1E8B7}"/>
              </a:ext>
            </a:extLst>
          </p:cNvPr>
          <p:cNvSpPr>
            <a:spLocks noGrp="1"/>
          </p:cNvSpPr>
          <p:nvPr>
            <p:ph type="sldNum" sz="quarter" idx="12"/>
          </p:nvPr>
        </p:nvSpPr>
        <p:spPr/>
        <p:txBody>
          <a:bodyPr/>
          <a:lstStyle/>
          <a:p>
            <a:fld id="{BCE5E68E-BD77-43B0-AE76-7E95D77A17E0}" type="slidenum">
              <a:rPr lang="en-US" smtClean="0"/>
              <a:t>‹#›</a:t>
            </a:fld>
            <a:endParaRPr lang="en-US"/>
          </a:p>
        </p:txBody>
      </p:sp>
    </p:spTree>
    <p:extLst>
      <p:ext uri="{BB962C8B-B14F-4D97-AF65-F5344CB8AC3E}">
        <p14:creationId xmlns:p14="http://schemas.microsoft.com/office/powerpoint/2010/main" val="2293159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C9FD5-BBA8-4A82-AD6A-5DA32BBED8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B3A4B5-6146-4624-BEBC-A72D923242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CC84E8-7ABA-4FA6-8049-3652BD2B11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8F23FB-DF58-41E3-9ED0-F1E65F6FFB64}"/>
              </a:ext>
            </a:extLst>
          </p:cNvPr>
          <p:cNvSpPr>
            <a:spLocks noGrp="1"/>
          </p:cNvSpPr>
          <p:nvPr>
            <p:ph type="dt" sz="half" idx="10"/>
          </p:nvPr>
        </p:nvSpPr>
        <p:spPr/>
        <p:txBody>
          <a:bodyPr/>
          <a:lstStyle/>
          <a:p>
            <a:fld id="{EB71B326-D750-4B27-ADE6-46B6C63A08FF}" type="datetimeFigureOut">
              <a:rPr lang="en-US" smtClean="0"/>
              <a:t>7/6/2026</a:t>
            </a:fld>
            <a:endParaRPr lang="en-US"/>
          </a:p>
        </p:txBody>
      </p:sp>
      <p:sp>
        <p:nvSpPr>
          <p:cNvPr id="6" name="Footer Placeholder 5">
            <a:extLst>
              <a:ext uri="{FF2B5EF4-FFF2-40B4-BE49-F238E27FC236}">
                <a16:creationId xmlns:a16="http://schemas.microsoft.com/office/drawing/2014/main" id="{61329672-C661-40C1-8BE4-87AC0D256C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04DB90-6C5E-4E09-9042-CD85C4F3390D}"/>
              </a:ext>
            </a:extLst>
          </p:cNvPr>
          <p:cNvSpPr>
            <a:spLocks noGrp="1"/>
          </p:cNvSpPr>
          <p:nvPr>
            <p:ph type="sldNum" sz="quarter" idx="12"/>
          </p:nvPr>
        </p:nvSpPr>
        <p:spPr/>
        <p:txBody>
          <a:bodyPr/>
          <a:lstStyle/>
          <a:p>
            <a:fld id="{BCE5E68E-BD77-43B0-AE76-7E95D77A17E0}" type="slidenum">
              <a:rPr lang="en-US" smtClean="0"/>
              <a:t>‹#›</a:t>
            </a:fld>
            <a:endParaRPr lang="en-US"/>
          </a:p>
        </p:txBody>
      </p:sp>
    </p:spTree>
    <p:extLst>
      <p:ext uri="{BB962C8B-B14F-4D97-AF65-F5344CB8AC3E}">
        <p14:creationId xmlns:p14="http://schemas.microsoft.com/office/powerpoint/2010/main" val="1770863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791E2-7160-4970-A74B-8D9B0222C0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6D6BEF-9251-4674-952D-757ACF7911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14353B-4CC7-47BB-9853-AE37E12C35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BFC7C0-2C78-4D01-9C36-A4C9708B12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4EBC38-82D0-47DE-AC5D-F56F4CA8CD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A0DE29-6215-4EF5-BA0F-8ACC38E5548D}"/>
              </a:ext>
            </a:extLst>
          </p:cNvPr>
          <p:cNvSpPr>
            <a:spLocks noGrp="1"/>
          </p:cNvSpPr>
          <p:nvPr>
            <p:ph type="dt" sz="half" idx="10"/>
          </p:nvPr>
        </p:nvSpPr>
        <p:spPr/>
        <p:txBody>
          <a:bodyPr/>
          <a:lstStyle/>
          <a:p>
            <a:fld id="{EB71B326-D750-4B27-ADE6-46B6C63A08FF}" type="datetimeFigureOut">
              <a:rPr lang="en-US" smtClean="0"/>
              <a:t>7/6/2026</a:t>
            </a:fld>
            <a:endParaRPr lang="en-US"/>
          </a:p>
        </p:txBody>
      </p:sp>
      <p:sp>
        <p:nvSpPr>
          <p:cNvPr id="8" name="Footer Placeholder 7">
            <a:extLst>
              <a:ext uri="{FF2B5EF4-FFF2-40B4-BE49-F238E27FC236}">
                <a16:creationId xmlns:a16="http://schemas.microsoft.com/office/drawing/2014/main" id="{29D6B634-DFF8-41AE-9F69-E3383BCB39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75D1EC-79C7-4D4A-841D-96C5A7B27D8D}"/>
              </a:ext>
            </a:extLst>
          </p:cNvPr>
          <p:cNvSpPr>
            <a:spLocks noGrp="1"/>
          </p:cNvSpPr>
          <p:nvPr>
            <p:ph type="sldNum" sz="quarter" idx="12"/>
          </p:nvPr>
        </p:nvSpPr>
        <p:spPr/>
        <p:txBody>
          <a:bodyPr/>
          <a:lstStyle/>
          <a:p>
            <a:fld id="{BCE5E68E-BD77-43B0-AE76-7E95D77A17E0}" type="slidenum">
              <a:rPr lang="en-US" smtClean="0"/>
              <a:t>‹#›</a:t>
            </a:fld>
            <a:endParaRPr lang="en-US"/>
          </a:p>
        </p:txBody>
      </p:sp>
    </p:spTree>
    <p:extLst>
      <p:ext uri="{BB962C8B-B14F-4D97-AF65-F5344CB8AC3E}">
        <p14:creationId xmlns:p14="http://schemas.microsoft.com/office/powerpoint/2010/main" val="1496371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EB38-D589-463C-830C-6D5A5F304B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E4EDA3-27DC-4EC8-BF6A-F80CCB42D2F1}"/>
              </a:ext>
            </a:extLst>
          </p:cNvPr>
          <p:cNvSpPr>
            <a:spLocks noGrp="1"/>
          </p:cNvSpPr>
          <p:nvPr>
            <p:ph type="dt" sz="half" idx="10"/>
          </p:nvPr>
        </p:nvSpPr>
        <p:spPr/>
        <p:txBody>
          <a:bodyPr/>
          <a:lstStyle/>
          <a:p>
            <a:fld id="{EB71B326-D750-4B27-ADE6-46B6C63A08FF}" type="datetimeFigureOut">
              <a:rPr lang="en-US" smtClean="0"/>
              <a:t>7/6/2026</a:t>
            </a:fld>
            <a:endParaRPr lang="en-US"/>
          </a:p>
        </p:txBody>
      </p:sp>
      <p:sp>
        <p:nvSpPr>
          <p:cNvPr id="4" name="Footer Placeholder 3">
            <a:extLst>
              <a:ext uri="{FF2B5EF4-FFF2-40B4-BE49-F238E27FC236}">
                <a16:creationId xmlns:a16="http://schemas.microsoft.com/office/drawing/2014/main" id="{88C5A495-76E4-47BF-A222-6BA826EF7B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0BFBA9-FD06-4DCF-AE17-E888DCB33F9B}"/>
              </a:ext>
            </a:extLst>
          </p:cNvPr>
          <p:cNvSpPr>
            <a:spLocks noGrp="1"/>
          </p:cNvSpPr>
          <p:nvPr>
            <p:ph type="sldNum" sz="quarter" idx="12"/>
          </p:nvPr>
        </p:nvSpPr>
        <p:spPr/>
        <p:txBody>
          <a:bodyPr/>
          <a:lstStyle/>
          <a:p>
            <a:fld id="{BCE5E68E-BD77-43B0-AE76-7E95D77A17E0}" type="slidenum">
              <a:rPr lang="en-US" smtClean="0"/>
              <a:t>‹#›</a:t>
            </a:fld>
            <a:endParaRPr lang="en-US"/>
          </a:p>
        </p:txBody>
      </p:sp>
    </p:spTree>
    <p:extLst>
      <p:ext uri="{BB962C8B-B14F-4D97-AF65-F5344CB8AC3E}">
        <p14:creationId xmlns:p14="http://schemas.microsoft.com/office/powerpoint/2010/main" val="2984818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BA723F-13F3-4D49-8FBE-42913FA4E4AA}"/>
              </a:ext>
            </a:extLst>
          </p:cNvPr>
          <p:cNvSpPr>
            <a:spLocks noGrp="1"/>
          </p:cNvSpPr>
          <p:nvPr>
            <p:ph type="dt" sz="half" idx="10"/>
          </p:nvPr>
        </p:nvSpPr>
        <p:spPr/>
        <p:txBody>
          <a:bodyPr/>
          <a:lstStyle/>
          <a:p>
            <a:fld id="{EB71B326-D750-4B27-ADE6-46B6C63A08FF}" type="datetimeFigureOut">
              <a:rPr lang="en-US" smtClean="0"/>
              <a:t>7/6/2026</a:t>
            </a:fld>
            <a:endParaRPr lang="en-US"/>
          </a:p>
        </p:txBody>
      </p:sp>
      <p:sp>
        <p:nvSpPr>
          <p:cNvPr id="3" name="Footer Placeholder 2">
            <a:extLst>
              <a:ext uri="{FF2B5EF4-FFF2-40B4-BE49-F238E27FC236}">
                <a16:creationId xmlns:a16="http://schemas.microsoft.com/office/drawing/2014/main" id="{097D95D0-5B85-4A7B-9978-0BD40B6E30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479C30-FAAC-490D-A116-1C533AD8E2D3}"/>
              </a:ext>
            </a:extLst>
          </p:cNvPr>
          <p:cNvSpPr>
            <a:spLocks noGrp="1"/>
          </p:cNvSpPr>
          <p:nvPr>
            <p:ph type="sldNum" sz="quarter" idx="12"/>
          </p:nvPr>
        </p:nvSpPr>
        <p:spPr/>
        <p:txBody>
          <a:bodyPr/>
          <a:lstStyle/>
          <a:p>
            <a:fld id="{BCE5E68E-BD77-43B0-AE76-7E95D77A17E0}" type="slidenum">
              <a:rPr lang="en-US" smtClean="0"/>
              <a:t>‹#›</a:t>
            </a:fld>
            <a:endParaRPr lang="en-US"/>
          </a:p>
        </p:txBody>
      </p:sp>
    </p:spTree>
    <p:extLst>
      <p:ext uri="{BB962C8B-B14F-4D97-AF65-F5344CB8AC3E}">
        <p14:creationId xmlns:p14="http://schemas.microsoft.com/office/powerpoint/2010/main" val="3354426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D582F-8422-4CDD-9058-9D3D954383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CC181D-1A88-4726-A515-14839FA774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159B47-243D-413F-9C2E-9064ACE5E9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9CC542-4FD7-4C28-9F4C-7C4C3AD64DB0}"/>
              </a:ext>
            </a:extLst>
          </p:cNvPr>
          <p:cNvSpPr>
            <a:spLocks noGrp="1"/>
          </p:cNvSpPr>
          <p:nvPr>
            <p:ph type="dt" sz="half" idx="10"/>
          </p:nvPr>
        </p:nvSpPr>
        <p:spPr/>
        <p:txBody>
          <a:bodyPr/>
          <a:lstStyle/>
          <a:p>
            <a:fld id="{EB71B326-D750-4B27-ADE6-46B6C63A08FF}" type="datetimeFigureOut">
              <a:rPr lang="en-US" smtClean="0"/>
              <a:t>7/6/2026</a:t>
            </a:fld>
            <a:endParaRPr lang="en-US"/>
          </a:p>
        </p:txBody>
      </p:sp>
      <p:sp>
        <p:nvSpPr>
          <p:cNvPr id="6" name="Footer Placeholder 5">
            <a:extLst>
              <a:ext uri="{FF2B5EF4-FFF2-40B4-BE49-F238E27FC236}">
                <a16:creationId xmlns:a16="http://schemas.microsoft.com/office/drawing/2014/main" id="{FBFC5992-A675-4A85-85C5-9C7B7A3071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73D6F6-3B70-461E-A9B8-CE2B624B9E9F}"/>
              </a:ext>
            </a:extLst>
          </p:cNvPr>
          <p:cNvSpPr>
            <a:spLocks noGrp="1"/>
          </p:cNvSpPr>
          <p:nvPr>
            <p:ph type="sldNum" sz="quarter" idx="12"/>
          </p:nvPr>
        </p:nvSpPr>
        <p:spPr/>
        <p:txBody>
          <a:bodyPr/>
          <a:lstStyle/>
          <a:p>
            <a:fld id="{BCE5E68E-BD77-43B0-AE76-7E95D77A17E0}" type="slidenum">
              <a:rPr lang="en-US" smtClean="0"/>
              <a:t>‹#›</a:t>
            </a:fld>
            <a:endParaRPr lang="en-US"/>
          </a:p>
        </p:txBody>
      </p:sp>
    </p:spTree>
    <p:extLst>
      <p:ext uri="{BB962C8B-B14F-4D97-AF65-F5344CB8AC3E}">
        <p14:creationId xmlns:p14="http://schemas.microsoft.com/office/powerpoint/2010/main" val="3514689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CB308-6BE9-444D-A62E-BF416D384E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F43C333-1FE9-4C6A-A583-3F2B50BEA3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4E8D6C-387B-4075-9F6D-3A7E0EA09B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EA389B-9D82-4BA0-9F3D-900EDF92E325}"/>
              </a:ext>
            </a:extLst>
          </p:cNvPr>
          <p:cNvSpPr>
            <a:spLocks noGrp="1"/>
          </p:cNvSpPr>
          <p:nvPr>
            <p:ph type="dt" sz="half" idx="10"/>
          </p:nvPr>
        </p:nvSpPr>
        <p:spPr/>
        <p:txBody>
          <a:bodyPr/>
          <a:lstStyle/>
          <a:p>
            <a:fld id="{EB71B326-D750-4B27-ADE6-46B6C63A08FF}" type="datetimeFigureOut">
              <a:rPr lang="en-US" smtClean="0"/>
              <a:t>7/6/2026</a:t>
            </a:fld>
            <a:endParaRPr lang="en-US"/>
          </a:p>
        </p:txBody>
      </p:sp>
      <p:sp>
        <p:nvSpPr>
          <p:cNvPr id="6" name="Footer Placeholder 5">
            <a:extLst>
              <a:ext uri="{FF2B5EF4-FFF2-40B4-BE49-F238E27FC236}">
                <a16:creationId xmlns:a16="http://schemas.microsoft.com/office/drawing/2014/main" id="{FE31E35E-88DA-4270-8F8E-18636B7850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2FE8E7-8F88-4B0E-A3CD-3917F935106A}"/>
              </a:ext>
            </a:extLst>
          </p:cNvPr>
          <p:cNvSpPr>
            <a:spLocks noGrp="1"/>
          </p:cNvSpPr>
          <p:nvPr>
            <p:ph type="sldNum" sz="quarter" idx="12"/>
          </p:nvPr>
        </p:nvSpPr>
        <p:spPr/>
        <p:txBody>
          <a:bodyPr/>
          <a:lstStyle/>
          <a:p>
            <a:fld id="{BCE5E68E-BD77-43B0-AE76-7E95D77A17E0}" type="slidenum">
              <a:rPr lang="en-US" smtClean="0"/>
              <a:t>‹#›</a:t>
            </a:fld>
            <a:endParaRPr lang="en-US"/>
          </a:p>
        </p:txBody>
      </p:sp>
    </p:spTree>
    <p:extLst>
      <p:ext uri="{BB962C8B-B14F-4D97-AF65-F5344CB8AC3E}">
        <p14:creationId xmlns:p14="http://schemas.microsoft.com/office/powerpoint/2010/main" val="3754388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7FD1D-4DEA-44B9-9D9F-16CFEF40AA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F623966-EC1D-4D33-8D15-7A3AA90C67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1AC033-4C7F-4879-9E6C-D16DB3AFA427}"/>
              </a:ext>
            </a:extLst>
          </p:cNvPr>
          <p:cNvSpPr>
            <a:spLocks noGrp="1"/>
          </p:cNvSpPr>
          <p:nvPr>
            <p:ph type="dt" sz="half" idx="10"/>
          </p:nvPr>
        </p:nvSpPr>
        <p:spPr/>
        <p:txBody>
          <a:bodyPr/>
          <a:lstStyle/>
          <a:p>
            <a:fld id="{EB71B326-D750-4B27-ADE6-46B6C63A08FF}" type="datetimeFigureOut">
              <a:rPr lang="en-US" smtClean="0"/>
              <a:t>7/6/2026</a:t>
            </a:fld>
            <a:endParaRPr lang="en-US"/>
          </a:p>
        </p:txBody>
      </p:sp>
      <p:sp>
        <p:nvSpPr>
          <p:cNvPr id="5" name="Footer Placeholder 4">
            <a:extLst>
              <a:ext uri="{FF2B5EF4-FFF2-40B4-BE49-F238E27FC236}">
                <a16:creationId xmlns:a16="http://schemas.microsoft.com/office/drawing/2014/main" id="{135D7B59-4EA9-4685-B328-093516AB77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88755A-3327-47AD-BA42-329CE19D5DA1}"/>
              </a:ext>
            </a:extLst>
          </p:cNvPr>
          <p:cNvSpPr>
            <a:spLocks noGrp="1"/>
          </p:cNvSpPr>
          <p:nvPr>
            <p:ph type="sldNum" sz="quarter" idx="12"/>
          </p:nvPr>
        </p:nvSpPr>
        <p:spPr/>
        <p:txBody>
          <a:bodyPr/>
          <a:lstStyle/>
          <a:p>
            <a:fld id="{BCE5E68E-BD77-43B0-AE76-7E95D77A17E0}" type="slidenum">
              <a:rPr lang="en-US" smtClean="0"/>
              <a:t>‹#›</a:t>
            </a:fld>
            <a:endParaRPr lang="en-US"/>
          </a:p>
        </p:txBody>
      </p:sp>
    </p:spTree>
    <p:extLst>
      <p:ext uri="{BB962C8B-B14F-4D97-AF65-F5344CB8AC3E}">
        <p14:creationId xmlns:p14="http://schemas.microsoft.com/office/powerpoint/2010/main" val="2973605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FA3D11-FDBB-4FBC-A1E1-C4FCA51A79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B46FA6C-5D01-4AF8-8700-4738AF3916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09D65E-D381-4A2E-BE94-BA11C9AB0819}"/>
              </a:ext>
            </a:extLst>
          </p:cNvPr>
          <p:cNvSpPr>
            <a:spLocks noGrp="1"/>
          </p:cNvSpPr>
          <p:nvPr>
            <p:ph type="dt" sz="half" idx="10"/>
          </p:nvPr>
        </p:nvSpPr>
        <p:spPr/>
        <p:txBody>
          <a:bodyPr/>
          <a:lstStyle/>
          <a:p>
            <a:fld id="{EB71B326-D750-4B27-ADE6-46B6C63A08FF}" type="datetimeFigureOut">
              <a:rPr lang="en-US" smtClean="0"/>
              <a:t>7/6/2026</a:t>
            </a:fld>
            <a:endParaRPr lang="en-US"/>
          </a:p>
        </p:txBody>
      </p:sp>
      <p:sp>
        <p:nvSpPr>
          <p:cNvPr id="5" name="Footer Placeholder 4">
            <a:extLst>
              <a:ext uri="{FF2B5EF4-FFF2-40B4-BE49-F238E27FC236}">
                <a16:creationId xmlns:a16="http://schemas.microsoft.com/office/drawing/2014/main" id="{ED572047-677E-4FED-A2C0-9CC268A43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6BE7D1-E8E6-45AB-8388-2B84687180BA}"/>
              </a:ext>
            </a:extLst>
          </p:cNvPr>
          <p:cNvSpPr>
            <a:spLocks noGrp="1"/>
          </p:cNvSpPr>
          <p:nvPr>
            <p:ph type="sldNum" sz="quarter" idx="12"/>
          </p:nvPr>
        </p:nvSpPr>
        <p:spPr/>
        <p:txBody>
          <a:bodyPr/>
          <a:lstStyle/>
          <a:p>
            <a:fld id="{BCE5E68E-BD77-43B0-AE76-7E95D77A17E0}" type="slidenum">
              <a:rPr lang="en-US" smtClean="0"/>
              <a:t>‹#›</a:t>
            </a:fld>
            <a:endParaRPr lang="en-US"/>
          </a:p>
        </p:txBody>
      </p:sp>
    </p:spTree>
    <p:extLst>
      <p:ext uri="{BB962C8B-B14F-4D97-AF65-F5344CB8AC3E}">
        <p14:creationId xmlns:p14="http://schemas.microsoft.com/office/powerpoint/2010/main" val="3067196344"/>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CBA51E-F2A6-4F26-8B3C-D42EB03752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A26E31-A2AC-4EA8-B83D-FCF3CE9362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D7F852-F2D8-4611-8103-B95CF8B095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1B326-D750-4B27-ADE6-46B6C63A08FF}" type="datetimeFigureOut">
              <a:rPr lang="en-US" smtClean="0"/>
              <a:t>7/6/2026</a:t>
            </a:fld>
            <a:endParaRPr lang="en-US"/>
          </a:p>
        </p:txBody>
      </p:sp>
      <p:sp>
        <p:nvSpPr>
          <p:cNvPr id="5" name="Footer Placeholder 4">
            <a:extLst>
              <a:ext uri="{FF2B5EF4-FFF2-40B4-BE49-F238E27FC236}">
                <a16:creationId xmlns:a16="http://schemas.microsoft.com/office/drawing/2014/main" id="{8DD7AF3C-75E8-4B08-BF87-1707C4EEDA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C3C0601-23E6-4D24-ABFC-A2F3D313D2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E5E68E-BD77-43B0-AE76-7E95D77A17E0}" type="slidenum">
              <a:rPr lang="en-US" smtClean="0"/>
              <a:t>‹#›</a:t>
            </a:fld>
            <a:endParaRPr lang="en-US"/>
          </a:p>
        </p:txBody>
      </p:sp>
    </p:spTree>
    <p:extLst>
      <p:ext uri="{BB962C8B-B14F-4D97-AF65-F5344CB8AC3E}">
        <p14:creationId xmlns:p14="http://schemas.microsoft.com/office/powerpoint/2010/main" val="3947085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2.xml"/><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7"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3.xml"/><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7"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4.xml"/><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7"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5.xml"/><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7" Type="http://schemas.openxmlformats.org/officeDocument/2006/relationships/image" Target="../media/image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6.xml"/><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7"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5A3D28-25C5-4986-9D86-C3565F157748}"/>
              </a:ext>
            </a:extLst>
          </p:cNvPr>
          <p:cNvSpPr>
            <a:spLocks noGrp="1"/>
          </p:cNvSpPr>
          <p:nvPr>
            <p:ph type="ctrTitle"/>
          </p:nvPr>
        </p:nvSpPr>
        <p:spPr>
          <a:xfrm>
            <a:off x="5297762" y="640080"/>
            <a:ext cx="6251110" cy="3566160"/>
          </a:xfrm>
        </p:spPr>
        <p:txBody>
          <a:bodyPr anchor="b">
            <a:normAutofit/>
          </a:bodyPr>
          <a:lstStyle/>
          <a:p>
            <a:pPr algn="l"/>
            <a:r>
              <a:rPr lang="en-US" sz="5400" dirty="0"/>
              <a:t>Ready-to-Publish Translations, LLC</a:t>
            </a:r>
          </a:p>
        </p:txBody>
      </p:sp>
      <p:sp>
        <p:nvSpPr>
          <p:cNvPr id="3" name="Subtitle 2">
            <a:extLst>
              <a:ext uri="{FF2B5EF4-FFF2-40B4-BE49-F238E27FC236}">
                <a16:creationId xmlns:a16="http://schemas.microsoft.com/office/drawing/2014/main" id="{5AD4E747-AC5A-4A1A-86A3-35571294D705}"/>
              </a:ext>
            </a:extLst>
          </p:cNvPr>
          <p:cNvSpPr>
            <a:spLocks noGrp="1"/>
          </p:cNvSpPr>
          <p:nvPr>
            <p:ph type="subTitle" idx="1"/>
          </p:nvPr>
        </p:nvSpPr>
        <p:spPr>
          <a:xfrm>
            <a:off x="5297760" y="4636008"/>
            <a:ext cx="6251111" cy="1572768"/>
          </a:xfrm>
        </p:spPr>
        <p:txBody>
          <a:bodyPr>
            <a:normAutofit/>
          </a:bodyPr>
          <a:lstStyle/>
          <a:p>
            <a:pPr algn="l"/>
            <a:endParaRPr lang="en-US" dirty="0"/>
          </a:p>
          <a:p>
            <a:pPr algn="r" rtl="1"/>
            <a:r>
              <a:rPr lang="ar-AE" dirty="0"/>
              <a:t>6 يوليو 2026</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 company name&#10;&#10;Description automatically generated">
            <a:extLst>
              <a:ext uri="{FF2B5EF4-FFF2-40B4-BE49-F238E27FC236}">
                <a16:creationId xmlns:a16="http://schemas.microsoft.com/office/drawing/2014/main" id="{220F5EFD-5F0C-4B88-9296-A5C54B9EF91C}"/>
              </a:ext>
            </a:extLst>
          </p:cNvPr>
          <p:cNvPicPr>
            <a:picLocks noChangeAspect="1"/>
          </p:cNvPicPr>
          <p:nvPr/>
        </p:nvPicPr>
        <p:blipFill rotWithShape="1">
          <a:blip r:embed="rId2">
            <a:extLst>
              <a:ext uri="{28A0092B-C50C-407E-A947-70E740481C1C}">
                <a14:useLocalDpi xmlns:a14="http://schemas.microsoft.com/office/drawing/2010/main" val="0"/>
              </a:ext>
            </a:extLst>
          </a:blip>
          <a:srcRect l="3395" r="8694"/>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2315472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57640A-B75B-4455-AA03-9FA6AA36F18D}"/>
              </a:ext>
            </a:extLst>
          </p:cNvPr>
          <p:cNvSpPr>
            <a:spLocks noGrp="1"/>
          </p:cNvSpPr>
          <p:nvPr>
            <p:ph type="title"/>
          </p:nvPr>
        </p:nvSpPr>
        <p:spPr>
          <a:xfrm>
            <a:off x="838200" y="365125"/>
            <a:ext cx="10515600" cy="1325563"/>
          </a:xfrm>
        </p:spPr>
        <p:txBody>
          <a:bodyPr>
            <a:normAutofit/>
          </a:bodyPr>
          <a:lstStyle/>
          <a:p>
            <a:pPr rtl="1" algn="r"/>
            <a:r>
              <a:rPr lang="ar-AE" sz="5400"/>
              <a:t>من نحن</a:t>
            </a:r>
            <a:endParaRPr lang="en-US"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60D614CE-065F-4BC3-BC41-8465C39016E1}"/>
              </a:ext>
            </a:extLst>
          </p:cNvPr>
          <p:cNvGraphicFramePr>
            <a:graphicFrameLocks noGrp="1"/>
          </p:cNvGraphicFramePr>
          <p:nvPr>
            <p:ph idx="1"/>
            <p:extLst>
              <p:ext uri="{D42A27DB-BD31-4B8C-83A1-F6EECF244321}">
                <p14:modId xmlns:p14="http://schemas.microsoft.com/office/powerpoint/2010/main" val="2688989857"/>
              </p:ext>
            </p:extLst>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Logo, company name&#10;&#10;Description automatically generated">
            <a:extLst>
              <a:ext uri="{FF2B5EF4-FFF2-40B4-BE49-F238E27FC236}">
                <a16:creationId xmlns:a16="http://schemas.microsoft.com/office/drawing/2014/main" id="{B18C8994-8065-4404-B6BC-AF91F5B4700A}"/>
              </a:ext>
            </a:extLst>
          </p:cNvPr>
          <p:cNvPicPr>
            <a:picLocks noChangeAspect="1"/>
          </p:cNvPicPr>
          <p:nvPr/>
        </p:nvPicPr>
        <p:blipFill rotWithShape="1">
          <a:blip r:embed="rId7">
            <a:extLst>
              <a:ext uri="{28A0092B-C50C-407E-A947-70E740481C1C}">
                <a14:useLocalDpi xmlns:a14="http://schemas.microsoft.com/office/drawing/2010/main" val="0"/>
              </a:ext>
            </a:extLst>
          </a:blip>
          <a:srcRect l="3395" r="8694"/>
          <a:stretch/>
        </p:blipFill>
        <p:spPr>
          <a:xfrm>
            <a:off x="1" y="5291442"/>
            <a:ext cx="1063868" cy="1566557"/>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4585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57640A-B75B-4455-AA03-9FA6AA36F18D}"/>
              </a:ext>
            </a:extLst>
          </p:cNvPr>
          <p:cNvSpPr>
            <a:spLocks noGrp="1"/>
          </p:cNvSpPr>
          <p:nvPr>
            <p:ph type="title"/>
          </p:nvPr>
        </p:nvSpPr>
        <p:spPr>
          <a:xfrm>
            <a:off x="838200" y="365125"/>
            <a:ext cx="10515600" cy="1325563"/>
          </a:xfrm>
        </p:spPr>
        <p:txBody>
          <a:bodyPr>
            <a:normAutofit/>
          </a:bodyPr>
          <a:lstStyle/>
          <a:p>
            <a:pPr rtl="1" algn="r"/>
            <a:r>
              <a:rPr lang="ar-AE" sz="5400" dirty="0"/>
              <a:t>خدماتنا</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60D614CE-065F-4BC3-BC41-8465C39016E1}"/>
              </a:ext>
            </a:extLst>
          </p:cNvPr>
          <p:cNvGraphicFramePr>
            <a:graphicFrameLocks noGrp="1"/>
          </p:cNvGraphicFramePr>
          <p:nvPr>
            <p:ph idx="1"/>
            <p:extLst>
              <p:ext uri="{D42A27DB-BD31-4B8C-83A1-F6EECF244321}">
                <p14:modId xmlns:p14="http://schemas.microsoft.com/office/powerpoint/2010/main" val="892786003"/>
              </p:ext>
            </p:extLst>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Logo, company name&#10;&#10;Description automatically generated">
            <a:extLst>
              <a:ext uri="{FF2B5EF4-FFF2-40B4-BE49-F238E27FC236}">
                <a16:creationId xmlns:a16="http://schemas.microsoft.com/office/drawing/2014/main" id="{B18C8994-8065-4404-B6BC-AF91F5B4700A}"/>
              </a:ext>
            </a:extLst>
          </p:cNvPr>
          <p:cNvPicPr>
            <a:picLocks noChangeAspect="1"/>
          </p:cNvPicPr>
          <p:nvPr/>
        </p:nvPicPr>
        <p:blipFill rotWithShape="1">
          <a:blip r:embed="rId7">
            <a:extLst>
              <a:ext uri="{28A0092B-C50C-407E-A947-70E740481C1C}">
                <a14:useLocalDpi xmlns:a14="http://schemas.microsoft.com/office/drawing/2010/main" val="0"/>
              </a:ext>
            </a:extLst>
          </a:blip>
          <a:srcRect l="3395" r="8694"/>
          <a:stretch/>
        </p:blipFill>
        <p:spPr>
          <a:xfrm>
            <a:off x="1" y="5291442"/>
            <a:ext cx="1063868" cy="1566557"/>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1853198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57640A-B75B-4455-AA03-9FA6AA36F18D}"/>
              </a:ext>
            </a:extLst>
          </p:cNvPr>
          <p:cNvSpPr>
            <a:spLocks noGrp="1"/>
          </p:cNvSpPr>
          <p:nvPr>
            <p:ph type="title"/>
          </p:nvPr>
        </p:nvSpPr>
        <p:spPr>
          <a:xfrm>
            <a:off x="838200" y="365125"/>
            <a:ext cx="10515600" cy="1325563"/>
          </a:xfrm>
        </p:spPr>
        <p:txBody>
          <a:bodyPr>
            <a:normAutofit/>
          </a:bodyPr>
          <a:lstStyle/>
          <a:p>
            <a:pPr rtl="1" algn="r"/>
            <a:r>
              <a:rPr lang="ar-AE" sz="5400" dirty="0"/>
              <a:t>خدماتنا</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60D614CE-065F-4BC3-BC41-8465C39016E1}"/>
              </a:ext>
            </a:extLst>
          </p:cNvPr>
          <p:cNvGraphicFramePr>
            <a:graphicFrameLocks noGrp="1"/>
          </p:cNvGraphicFramePr>
          <p:nvPr>
            <p:ph idx="1"/>
            <p:extLst>
              <p:ext uri="{D42A27DB-BD31-4B8C-83A1-F6EECF244321}">
                <p14:modId xmlns:p14="http://schemas.microsoft.com/office/powerpoint/2010/main" val="3591655369"/>
              </p:ext>
            </p:extLst>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Logo, company name&#10;&#10;Description automatically generated">
            <a:extLst>
              <a:ext uri="{FF2B5EF4-FFF2-40B4-BE49-F238E27FC236}">
                <a16:creationId xmlns:a16="http://schemas.microsoft.com/office/drawing/2014/main" id="{B18C8994-8065-4404-B6BC-AF91F5B4700A}"/>
              </a:ext>
            </a:extLst>
          </p:cNvPr>
          <p:cNvPicPr>
            <a:picLocks noChangeAspect="1"/>
          </p:cNvPicPr>
          <p:nvPr/>
        </p:nvPicPr>
        <p:blipFill rotWithShape="1">
          <a:blip r:embed="rId7">
            <a:extLst>
              <a:ext uri="{28A0092B-C50C-407E-A947-70E740481C1C}">
                <a14:useLocalDpi xmlns:a14="http://schemas.microsoft.com/office/drawing/2010/main" val="0"/>
              </a:ext>
            </a:extLst>
          </a:blip>
          <a:srcRect l="3395" r="8694"/>
          <a:stretch/>
        </p:blipFill>
        <p:spPr>
          <a:xfrm>
            <a:off x="1" y="5291442"/>
            <a:ext cx="1063868" cy="1566557"/>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3298130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57640A-B75B-4455-AA03-9FA6AA36F18D}"/>
              </a:ext>
            </a:extLst>
          </p:cNvPr>
          <p:cNvSpPr>
            <a:spLocks noGrp="1"/>
          </p:cNvSpPr>
          <p:nvPr>
            <p:ph type="title"/>
          </p:nvPr>
        </p:nvSpPr>
        <p:spPr>
          <a:xfrm>
            <a:off x="838200" y="365125"/>
            <a:ext cx="10515600" cy="1325563"/>
          </a:xfrm>
        </p:spPr>
        <p:txBody>
          <a:bodyPr>
            <a:normAutofit/>
          </a:bodyPr>
          <a:lstStyle/>
          <a:p>
            <a:pPr rtl="1" algn="r"/>
            <a:r>
              <a:rPr lang="ar-AE" sz="5400" dirty="0"/>
              <a:t>ما يقوله عملاؤنا عنا</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60D614CE-065F-4BC3-BC41-8465C39016E1}"/>
              </a:ext>
            </a:extLst>
          </p:cNvPr>
          <p:cNvGraphicFramePr>
            <a:graphicFrameLocks noGrp="1"/>
          </p:cNvGraphicFramePr>
          <p:nvPr>
            <p:ph idx="1"/>
            <p:extLst>
              <p:ext uri="{D42A27DB-BD31-4B8C-83A1-F6EECF244321}">
                <p14:modId xmlns:p14="http://schemas.microsoft.com/office/powerpoint/2010/main" val="2928333636"/>
              </p:ext>
            </p:extLst>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Logo, company name&#10;&#10;Description automatically generated">
            <a:extLst>
              <a:ext uri="{FF2B5EF4-FFF2-40B4-BE49-F238E27FC236}">
                <a16:creationId xmlns:a16="http://schemas.microsoft.com/office/drawing/2014/main" id="{B18C8994-8065-4404-B6BC-AF91F5B4700A}"/>
              </a:ext>
            </a:extLst>
          </p:cNvPr>
          <p:cNvPicPr>
            <a:picLocks noChangeAspect="1"/>
          </p:cNvPicPr>
          <p:nvPr/>
        </p:nvPicPr>
        <p:blipFill rotWithShape="1">
          <a:blip r:embed="rId7">
            <a:extLst>
              <a:ext uri="{28A0092B-C50C-407E-A947-70E740481C1C}">
                <a14:useLocalDpi xmlns:a14="http://schemas.microsoft.com/office/drawing/2010/main" val="0"/>
              </a:ext>
            </a:extLst>
          </a:blip>
          <a:srcRect l="3395" r="8694"/>
          <a:stretch/>
        </p:blipFill>
        <p:spPr>
          <a:xfrm>
            <a:off x="1" y="5291442"/>
            <a:ext cx="1063868" cy="1566557"/>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284384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57640A-B75B-4455-AA03-9FA6AA36F18D}"/>
              </a:ext>
            </a:extLst>
          </p:cNvPr>
          <p:cNvSpPr>
            <a:spLocks noGrp="1"/>
          </p:cNvSpPr>
          <p:nvPr>
            <p:ph type="title"/>
          </p:nvPr>
        </p:nvSpPr>
        <p:spPr>
          <a:xfrm>
            <a:off x="838200" y="365125"/>
            <a:ext cx="10515600" cy="1325563"/>
          </a:xfrm>
        </p:spPr>
        <p:txBody>
          <a:bodyPr>
            <a:normAutofit/>
          </a:bodyPr>
          <a:lstStyle/>
          <a:p>
            <a:pPr rtl="1" algn="r"/>
            <a:r>
              <a:rPr lang="ar-AE" sz="5400" dirty="0"/>
              <a:t>أسعارنا المعتادة</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60D614CE-065F-4BC3-BC41-8465C39016E1}"/>
              </a:ext>
            </a:extLst>
          </p:cNvPr>
          <p:cNvGraphicFramePr>
            <a:graphicFrameLocks noGrp="1"/>
          </p:cNvGraphicFramePr>
          <p:nvPr>
            <p:ph idx="1"/>
            <p:extLst>
              <p:ext uri="{D42A27DB-BD31-4B8C-83A1-F6EECF244321}">
                <p14:modId xmlns:p14="http://schemas.microsoft.com/office/powerpoint/2010/main" val="3084919709"/>
              </p:ext>
            </p:extLst>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Logo, company name&#10;&#10;Description automatically generated">
            <a:extLst>
              <a:ext uri="{FF2B5EF4-FFF2-40B4-BE49-F238E27FC236}">
                <a16:creationId xmlns:a16="http://schemas.microsoft.com/office/drawing/2014/main" id="{B18C8994-8065-4404-B6BC-AF91F5B4700A}"/>
              </a:ext>
            </a:extLst>
          </p:cNvPr>
          <p:cNvPicPr>
            <a:picLocks noChangeAspect="1"/>
          </p:cNvPicPr>
          <p:nvPr/>
        </p:nvPicPr>
        <p:blipFill rotWithShape="1">
          <a:blip r:embed="rId7">
            <a:extLst>
              <a:ext uri="{28A0092B-C50C-407E-A947-70E740481C1C}">
                <a14:useLocalDpi xmlns:a14="http://schemas.microsoft.com/office/drawing/2010/main" val="0"/>
              </a:ext>
            </a:extLst>
          </a:blip>
          <a:srcRect l="3395" r="8694"/>
          <a:stretch/>
        </p:blipFill>
        <p:spPr>
          <a:xfrm>
            <a:off x="1" y="5291442"/>
            <a:ext cx="1063868" cy="1566557"/>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3245481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57640A-B75B-4455-AA03-9FA6AA36F18D}"/>
              </a:ext>
            </a:extLst>
          </p:cNvPr>
          <p:cNvSpPr>
            <a:spLocks noGrp="1"/>
          </p:cNvSpPr>
          <p:nvPr>
            <p:ph type="title"/>
          </p:nvPr>
        </p:nvSpPr>
        <p:spPr>
          <a:xfrm>
            <a:off x="838200" y="365125"/>
            <a:ext cx="10515600" cy="1325563"/>
          </a:xfrm>
        </p:spPr>
        <p:txBody>
          <a:bodyPr>
            <a:normAutofit/>
          </a:bodyPr>
          <a:lstStyle/>
          <a:p>
            <a:pPr rtl="1" algn="r"/>
            <a:r>
              <a:rPr lang="ar-AE" sz="5400" dirty="0"/>
              <a:t>مكالمة المتابعة</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60D614CE-065F-4BC3-BC41-8465C39016E1}"/>
              </a:ext>
            </a:extLst>
          </p:cNvPr>
          <p:cNvGraphicFramePr>
            <a:graphicFrameLocks noGrp="1"/>
          </p:cNvGraphicFramePr>
          <p:nvPr>
            <p:ph idx="1"/>
            <p:extLst>
              <p:ext uri="{D42A27DB-BD31-4B8C-83A1-F6EECF244321}">
                <p14:modId xmlns:p14="http://schemas.microsoft.com/office/powerpoint/2010/main" val="1439275473"/>
              </p:ext>
            </p:extLst>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Logo, company name&#10;&#10;Description automatically generated">
            <a:extLst>
              <a:ext uri="{FF2B5EF4-FFF2-40B4-BE49-F238E27FC236}">
                <a16:creationId xmlns:a16="http://schemas.microsoft.com/office/drawing/2014/main" id="{B18C8994-8065-4404-B6BC-AF91F5B4700A}"/>
              </a:ext>
            </a:extLst>
          </p:cNvPr>
          <p:cNvPicPr>
            <a:picLocks noChangeAspect="1"/>
          </p:cNvPicPr>
          <p:nvPr/>
        </p:nvPicPr>
        <p:blipFill rotWithShape="1">
          <a:blip r:embed="rId7">
            <a:extLst>
              <a:ext uri="{28A0092B-C50C-407E-A947-70E740481C1C}">
                <a14:useLocalDpi xmlns:a14="http://schemas.microsoft.com/office/drawing/2010/main" val="0"/>
              </a:ext>
            </a:extLst>
          </a:blip>
          <a:srcRect l="3395" r="8694"/>
          <a:stretch/>
        </p:blipFill>
        <p:spPr>
          <a:xfrm>
            <a:off x="1" y="5291442"/>
            <a:ext cx="1063868" cy="1566557"/>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267064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 company name&#10;&#10;Description automatically generated">
            <a:extLst>
              <a:ext uri="{FF2B5EF4-FFF2-40B4-BE49-F238E27FC236}">
                <a16:creationId xmlns:a16="http://schemas.microsoft.com/office/drawing/2014/main" id="{B18C8994-8065-4404-B6BC-AF91F5B4700A}"/>
              </a:ext>
            </a:extLst>
          </p:cNvPr>
          <p:cNvPicPr>
            <a:picLocks noChangeAspect="1"/>
          </p:cNvPicPr>
          <p:nvPr/>
        </p:nvPicPr>
        <p:blipFill rotWithShape="1">
          <a:blip r:embed="rId2">
            <a:extLst>
              <a:ext uri="{28A0092B-C50C-407E-A947-70E740481C1C}">
                <a14:useLocalDpi xmlns:a14="http://schemas.microsoft.com/office/drawing/2010/main" val="0"/>
              </a:ext>
            </a:extLst>
          </a:blip>
          <a:srcRect l="3395" r="8694"/>
          <a:stretch/>
        </p:blipFill>
        <p:spPr>
          <a:xfrm>
            <a:off x="776274" y="965199"/>
            <a:ext cx="3346396" cy="4927602"/>
          </a:xfrm>
          <a:prstGeom prst="rect">
            <a:avLst/>
          </a:prstGeom>
        </p:spPr>
      </p:pic>
      <p:sp>
        <p:nvSpPr>
          <p:cNvPr id="48" name="Freeform: Shape 47">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8B57640A-B75B-4455-AA03-9FA6AA36F18D}"/>
              </a:ext>
            </a:extLst>
          </p:cNvPr>
          <p:cNvSpPr>
            <a:spLocks noGrp="1"/>
          </p:cNvSpPr>
          <p:nvPr>
            <p:ph type="title"/>
          </p:nvPr>
        </p:nvSpPr>
        <p:spPr>
          <a:xfrm>
            <a:off x="5622061" y="762538"/>
            <a:ext cx="5649349" cy="3199862"/>
          </a:xfrm>
        </p:spPr>
        <p:txBody>
          <a:bodyPr vert="horz" lIns="91440" tIns="45720" rIns="91440" bIns="45720" rtlCol="0" anchor="b">
            <a:normAutofit/>
          </a:bodyPr>
          <a:lstStyle/>
          <a:p>
            <a:pPr rtl="1" algn="r"/>
            <a:r>
              <a:rPr lang="ar-AE" sz="6600" kern="1200" dirty="0">
                <a:solidFill>
                  <a:srgbClr val="FFFFFF"/>
                </a:solidFill>
                <a:latin typeface="+mj-lt"/>
                <a:ea typeface="+mj-ea"/>
                <a:cs typeface="+mj-cs"/>
              </a:rPr>
              <a:t>نقدّر اهتمامكم بخدماتنا.</a:t>
            </a:r>
          </a:p>
        </p:txBody>
      </p:sp>
      <p:sp>
        <p:nvSpPr>
          <p:cNvPr id="50" name="sketch line">
            <a:extLst>
              <a:ext uri="{FF2B5EF4-FFF2-40B4-BE49-F238E27FC236}">
                <a16:creationId xmlns:a16="http://schemas.microsoft.com/office/drawing/2014/main" id="{63DAB858-5A0C-4AFF-AAC6-705EDF8DB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7682" y="4043302"/>
            <a:ext cx="5303520" cy="18288"/>
          </a:xfrm>
          <a:custGeom>
            <a:avLst/>
            <a:gdLst>
              <a:gd name="csX0" fmla="*/ 0 w 5303520"/>
              <a:gd name="csY0" fmla="*/ 0 h 18288"/>
              <a:gd name="csX1" fmla="*/ 556870 w 5303520"/>
              <a:gd name="csY1" fmla="*/ 0 h 18288"/>
              <a:gd name="csX2" fmla="*/ 1272845 w 5303520"/>
              <a:gd name="csY2" fmla="*/ 0 h 18288"/>
              <a:gd name="csX3" fmla="*/ 1882750 w 5303520"/>
              <a:gd name="csY3" fmla="*/ 0 h 18288"/>
              <a:gd name="csX4" fmla="*/ 2439619 w 5303520"/>
              <a:gd name="csY4" fmla="*/ 0 h 18288"/>
              <a:gd name="csX5" fmla="*/ 3155594 w 5303520"/>
              <a:gd name="csY5" fmla="*/ 0 h 18288"/>
              <a:gd name="csX6" fmla="*/ 3818534 w 5303520"/>
              <a:gd name="csY6" fmla="*/ 0 h 18288"/>
              <a:gd name="csX7" fmla="*/ 4481474 w 5303520"/>
              <a:gd name="csY7" fmla="*/ 0 h 18288"/>
              <a:gd name="csX8" fmla="*/ 5303520 w 5303520"/>
              <a:gd name="csY8" fmla="*/ 0 h 18288"/>
              <a:gd name="csX9" fmla="*/ 5303520 w 5303520"/>
              <a:gd name="csY9" fmla="*/ 18288 h 18288"/>
              <a:gd name="csX10" fmla="*/ 4746650 w 5303520"/>
              <a:gd name="csY10" fmla="*/ 18288 h 18288"/>
              <a:gd name="csX11" fmla="*/ 4242816 w 5303520"/>
              <a:gd name="csY11" fmla="*/ 18288 h 18288"/>
              <a:gd name="csX12" fmla="*/ 3526841 w 5303520"/>
              <a:gd name="csY12" fmla="*/ 18288 h 18288"/>
              <a:gd name="csX13" fmla="*/ 2969971 w 5303520"/>
              <a:gd name="csY13" fmla="*/ 18288 h 18288"/>
              <a:gd name="csX14" fmla="*/ 2253996 w 5303520"/>
              <a:gd name="csY14" fmla="*/ 18288 h 18288"/>
              <a:gd name="csX15" fmla="*/ 1484986 w 5303520"/>
              <a:gd name="csY15" fmla="*/ 18288 h 18288"/>
              <a:gd name="csX16" fmla="*/ 875081 w 5303520"/>
              <a:gd name="csY16" fmla="*/ 18288 h 18288"/>
              <a:gd name="csX17" fmla="*/ 0 w 5303520"/>
              <a:gd name="csY17" fmla="*/ 18288 h 18288"/>
              <a:gd name="csX18" fmla="*/ 0 w 530352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303520" h="18288" fill="none" extrusionOk="0">
                <a:moveTo>
                  <a:pt x="0" y="0"/>
                </a:moveTo>
                <a:cubicBezTo>
                  <a:pt x="191807" y="-19560"/>
                  <a:pt x="373092" y="14032"/>
                  <a:pt x="556870" y="0"/>
                </a:cubicBezTo>
                <a:cubicBezTo>
                  <a:pt x="740648" y="-14032"/>
                  <a:pt x="1109645" y="5886"/>
                  <a:pt x="1272845" y="0"/>
                </a:cubicBezTo>
                <a:cubicBezTo>
                  <a:pt x="1436045" y="-5886"/>
                  <a:pt x="1723352" y="-21940"/>
                  <a:pt x="1882750" y="0"/>
                </a:cubicBezTo>
                <a:cubicBezTo>
                  <a:pt x="2042148" y="21940"/>
                  <a:pt x="2308812" y="-23394"/>
                  <a:pt x="2439619" y="0"/>
                </a:cubicBezTo>
                <a:cubicBezTo>
                  <a:pt x="2570426" y="23394"/>
                  <a:pt x="2936980" y="-3315"/>
                  <a:pt x="3155594" y="0"/>
                </a:cubicBezTo>
                <a:cubicBezTo>
                  <a:pt x="3374208" y="3315"/>
                  <a:pt x="3528026" y="24519"/>
                  <a:pt x="3818534" y="0"/>
                </a:cubicBezTo>
                <a:cubicBezTo>
                  <a:pt x="4109042" y="-24519"/>
                  <a:pt x="4161759" y="-18720"/>
                  <a:pt x="4481474" y="0"/>
                </a:cubicBezTo>
                <a:cubicBezTo>
                  <a:pt x="4801189" y="18720"/>
                  <a:pt x="5011126" y="27308"/>
                  <a:pt x="5303520" y="0"/>
                </a:cubicBezTo>
                <a:cubicBezTo>
                  <a:pt x="5304050" y="6954"/>
                  <a:pt x="5304254" y="12839"/>
                  <a:pt x="5303520" y="18288"/>
                </a:cubicBezTo>
                <a:cubicBezTo>
                  <a:pt x="5132450" y="501"/>
                  <a:pt x="4953391" y="18714"/>
                  <a:pt x="4746650" y="18288"/>
                </a:cubicBezTo>
                <a:cubicBezTo>
                  <a:pt x="4539909" y="17863"/>
                  <a:pt x="4361261" y="7168"/>
                  <a:pt x="4242816" y="18288"/>
                </a:cubicBezTo>
                <a:cubicBezTo>
                  <a:pt x="4124371" y="29408"/>
                  <a:pt x="3754907" y="21026"/>
                  <a:pt x="3526841" y="18288"/>
                </a:cubicBezTo>
                <a:cubicBezTo>
                  <a:pt x="3298775" y="15550"/>
                  <a:pt x="3164473" y="3913"/>
                  <a:pt x="2969971" y="18288"/>
                </a:cubicBezTo>
                <a:cubicBezTo>
                  <a:pt x="2775469" y="32664"/>
                  <a:pt x="2608536" y="2050"/>
                  <a:pt x="2253996" y="18288"/>
                </a:cubicBezTo>
                <a:cubicBezTo>
                  <a:pt x="1899456" y="34526"/>
                  <a:pt x="1752044" y="28789"/>
                  <a:pt x="1484986" y="18288"/>
                </a:cubicBezTo>
                <a:cubicBezTo>
                  <a:pt x="1217928" y="7788"/>
                  <a:pt x="1060609" y="-4784"/>
                  <a:pt x="875081" y="18288"/>
                </a:cubicBezTo>
                <a:cubicBezTo>
                  <a:pt x="689553" y="41360"/>
                  <a:pt x="188846" y="25228"/>
                  <a:pt x="0" y="18288"/>
                </a:cubicBezTo>
                <a:cubicBezTo>
                  <a:pt x="-570" y="9279"/>
                  <a:pt x="132" y="5100"/>
                  <a:pt x="0" y="0"/>
                </a:cubicBezTo>
                <a:close/>
              </a:path>
              <a:path w="5303520" h="18288" stroke="0" extrusionOk="0">
                <a:moveTo>
                  <a:pt x="0" y="0"/>
                </a:moveTo>
                <a:cubicBezTo>
                  <a:pt x="181149" y="2038"/>
                  <a:pt x="442175" y="-27591"/>
                  <a:pt x="609905" y="0"/>
                </a:cubicBezTo>
                <a:cubicBezTo>
                  <a:pt x="777636" y="27591"/>
                  <a:pt x="947554" y="-24271"/>
                  <a:pt x="1113739" y="0"/>
                </a:cubicBezTo>
                <a:cubicBezTo>
                  <a:pt x="1279924" y="24271"/>
                  <a:pt x="1721318" y="-30891"/>
                  <a:pt x="1882750" y="0"/>
                </a:cubicBezTo>
                <a:cubicBezTo>
                  <a:pt x="2044182" y="30891"/>
                  <a:pt x="2270822" y="-14002"/>
                  <a:pt x="2492654" y="0"/>
                </a:cubicBezTo>
                <a:cubicBezTo>
                  <a:pt x="2714486" y="14002"/>
                  <a:pt x="2822632" y="27292"/>
                  <a:pt x="3102559" y="0"/>
                </a:cubicBezTo>
                <a:cubicBezTo>
                  <a:pt x="3382487" y="-27292"/>
                  <a:pt x="3489743" y="-31235"/>
                  <a:pt x="3871570" y="0"/>
                </a:cubicBezTo>
                <a:cubicBezTo>
                  <a:pt x="4253397" y="31235"/>
                  <a:pt x="4301475" y="22800"/>
                  <a:pt x="4428439" y="0"/>
                </a:cubicBezTo>
                <a:cubicBezTo>
                  <a:pt x="4555403" y="-22800"/>
                  <a:pt x="5018410" y="43534"/>
                  <a:pt x="5303520" y="0"/>
                </a:cubicBezTo>
                <a:cubicBezTo>
                  <a:pt x="5302837" y="5414"/>
                  <a:pt x="5302800" y="12510"/>
                  <a:pt x="5303520" y="18288"/>
                </a:cubicBezTo>
                <a:cubicBezTo>
                  <a:pt x="5082751" y="18456"/>
                  <a:pt x="4993374" y="24100"/>
                  <a:pt x="4746650" y="18288"/>
                </a:cubicBezTo>
                <a:cubicBezTo>
                  <a:pt x="4499926" y="12477"/>
                  <a:pt x="4368648" y="-7187"/>
                  <a:pt x="4083710" y="18288"/>
                </a:cubicBezTo>
                <a:cubicBezTo>
                  <a:pt x="3798772" y="43763"/>
                  <a:pt x="3729434" y="5501"/>
                  <a:pt x="3473806" y="18288"/>
                </a:cubicBezTo>
                <a:cubicBezTo>
                  <a:pt x="3218178" y="31075"/>
                  <a:pt x="3056855" y="30003"/>
                  <a:pt x="2704795" y="18288"/>
                </a:cubicBezTo>
                <a:cubicBezTo>
                  <a:pt x="2352735" y="6573"/>
                  <a:pt x="2319447" y="29257"/>
                  <a:pt x="1935785" y="18288"/>
                </a:cubicBezTo>
                <a:cubicBezTo>
                  <a:pt x="1552123" y="7320"/>
                  <a:pt x="1532619" y="-467"/>
                  <a:pt x="1378915" y="18288"/>
                </a:cubicBezTo>
                <a:cubicBezTo>
                  <a:pt x="1225211" y="37043"/>
                  <a:pt x="1038692" y="34308"/>
                  <a:pt x="715975" y="18288"/>
                </a:cubicBezTo>
                <a:cubicBezTo>
                  <a:pt x="393258" y="2268"/>
                  <a:pt x="303768" y="26944"/>
                  <a:pt x="0" y="18288"/>
                </a:cubicBezTo>
                <a:cubicBezTo>
                  <a:pt x="-306" y="11061"/>
                  <a:pt x="-655" y="7751"/>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83031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TotalTime>
  <Words>792</Words>
  <Application>Microsoft Office PowerPoint</Application>
  <PresentationFormat>Widescreen</PresentationFormat>
  <Paragraphs>28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Ready-to-Publish Translations, LLC</vt:lpstr>
      <vt:lpstr>About Us</vt:lpstr>
      <vt:lpstr>Our Services</vt:lpstr>
      <vt:lpstr>Our Services</vt:lpstr>
      <vt:lpstr>What Our Clients Say About Us</vt:lpstr>
      <vt:lpstr>Our Standard Pricing</vt:lpstr>
      <vt:lpstr>Follow-up Call</vt:lpstr>
      <vt:lpstr>Thank you for your interest in our services.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Ready-to-Publish Translations, LLC</dc:title>
  <dc:creator>Mohamad Awada</dc:creator>
  <cp:lastModifiedBy>Mohamad Awada</cp:lastModifiedBy>
  <cp:revision>2</cp:revision>
  <dcterms:created xsi:type="dcterms:W3CDTF">2022-03-03T18:05:34Z</dcterms:created>
  <dcterms:modified xsi:type="dcterms:W3CDTF">2026-07-06T21:29:00Z</dcterms:modified>
</cp:coreProperties>
</file>